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72" r:id="rId1"/>
  </p:sldMasterIdLst>
  <p:notesMasterIdLst>
    <p:notesMasterId r:id="rId20"/>
  </p:notesMasterIdLst>
  <p:handoutMasterIdLst>
    <p:handoutMasterId r:id="rId21"/>
  </p:handoutMasterIdLst>
  <p:sldIdLst>
    <p:sldId id="622" r:id="rId2"/>
    <p:sldId id="647" r:id="rId3"/>
    <p:sldId id="623" r:id="rId4"/>
    <p:sldId id="633" r:id="rId5"/>
    <p:sldId id="634" r:id="rId6"/>
    <p:sldId id="624" r:id="rId7"/>
    <p:sldId id="635" r:id="rId8"/>
    <p:sldId id="648" r:id="rId9"/>
    <p:sldId id="636" r:id="rId10"/>
    <p:sldId id="650" r:id="rId11"/>
    <p:sldId id="651" r:id="rId12"/>
    <p:sldId id="652" r:id="rId13"/>
    <p:sldId id="658" r:id="rId14"/>
    <p:sldId id="653" r:id="rId15"/>
    <p:sldId id="654" r:id="rId16"/>
    <p:sldId id="655" r:id="rId17"/>
    <p:sldId id="656" r:id="rId18"/>
    <p:sldId id="657" r:id="rId19"/>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60" autoAdjust="0"/>
    <p:restoredTop sz="94660"/>
  </p:normalViewPr>
  <p:slideViewPr>
    <p:cSldViewPr>
      <p:cViewPr varScale="1">
        <p:scale>
          <a:sx n="79" d="100"/>
          <a:sy n="79" d="100"/>
        </p:scale>
        <p:origin x="114" y="112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2017/5/12</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2017/5/12</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143000" y="1122363"/>
            <a:ext cx="6858000" cy="2387600"/>
          </a:xfrm>
        </p:spPr>
        <p:txBody>
          <a:bodyPr anchor="b"/>
          <a:lstStyle>
            <a:lvl1pPr algn="ctr">
              <a:defRPr sz="4500"/>
            </a:lvl1p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pPr>
              <a:defRPr/>
            </a:pPr>
            <a:fld id="{7139B5F6-6126-490E-A5EC-A0B9504010A5}" type="datetimeFigureOut">
              <a:rPr lang="zh-CN" altLang="en-US" smtClean="0"/>
              <a:pPr>
                <a:defRPr/>
              </a:pPr>
              <a:t>2017/5/12</a:t>
            </a:fld>
            <a:endParaRPr lang="zh-CN" altLang="en-US" dirty="0"/>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4002572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a:defRPr/>
            </a:pPr>
            <a:fld id="{F4090D6E-9A13-4644-A4C1-22BE64C39E05}" type="datetimeFigureOut">
              <a:rPr lang="zh-CN" altLang="en-US" smtClean="0"/>
              <a:pPr>
                <a:defRPr/>
              </a:pPr>
              <a:t>2017/5/12</a:t>
            </a:fld>
            <a:endParaRPr lang="zh-CN" altLang="en-US" dirty="0"/>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8379061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a:defRPr/>
            </a:pPr>
            <a:fld id="{DC8889E9-B0E2-4B6A-A1AD-98D2F671A2DE}" type="datetimeFigureOut">
              <a:rPr lang="zh-CN" altLang="en-US" smtClean="0"/>
              <a:pPr>
                <a:defRPr/>
              </a:pPr>
              <a:t>2017/5/12</a:t>
            </a:fld>
            <a:endParaRPr lang="zh-CN" altLang="en-US" dirty="0"/>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37395939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a:defRPr/>
            </a:pPr>
            <a:fld id="{F0E26566-709C-466C-A58E-888040DB09C0}" type="datetimeFigureOut">
              <a:rPr lang="zh-CN" altLang="en-US" smtClean="0"/>
              <a:pPr>
                <a:defRPr/>
              </a:pPr>
              <a:t>2017/5/12</a:t>
            </a:fld>
            <a:endParaRPr lang="zh-CN" altLang="en-US" dirty="0"/>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39263144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623888" y="1709739"/>
            <a:ext cx="7886700" cy="2852737"/>
          </a:xfrm>
        </p:spPr>
        <p:txBody>
          <a:bodyPr anchor="b"/>
          <a:lstStyle>
            <a:lvl1pPr>
              <a:defRPr sz="4500"/>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p>
            <a:pPr>
              <a:defRPr/>
            </a:pPr>
            <a:fld id="{086BCFBF-7E71-447B-87B1-D232EB2FAD6B}" type="datetimeFigureOut">
              <a:rPr lang="zh-CN" altLang="en-US" smtClean="0"/>
              <a:pPr>
                <a:defRPr/>
              </a:pPr>
              <a:t>2017/5/12</a:t>
            </a:fld>
            <a:endParaRPr lang="zh-CN" altLang="en-US" dirty="0"/>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21318284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pPr>
              <a:defRPr/>
            </a:pPr>
            <a:fld id="{C4DFE745-25E9-41AF-92A2-C5E6FFDD60E1}" type="datetimeFigureOut">
              <a:rPr lang="zh-CN" altLang="en-US" smtClean="0"/>
              <a:pPr>
                <a:defRPr/>
              </a:pPr>
              <a:t>2017/5/12</a:t>
            </a:fld>
            <a:endParaRPr lang="zh-CN" altLang="en-US" dirty="0"/>
          </a:p>
        </p:txBody>
      </p:sp>
      <p:sp>
        <p:nvSpPr>
          <p:cNvPr id="6" name="页脚占位符 5"/>
          <p:cNvSpPr>
            <a:spLocks noGrp="1"/>
          </p:cNvSpPr>
          <p:nvPr>
            <p:ph type="ftr" sz="quarter" idx="11"/>
          </p:nvPr>
        </p:nvSpPr>
        <p:spPr/>
        <p:txBody>
          <a:bodyPr/>
          <a:lstStyle/>
          <a:p>
            <a:pPr>
              <a:defRPr/>
            </a:pPr>
            <a:endParaRPr lang="zh-CN" altLang="en-US"/>
          </a:p>
        </p:txBody>
      </p:sp>
      <p:sp>
        <p:nvSpPr>
          <p:cNvPr id="7" name="灯片编号占位符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14612488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629841" y="365126"/>
            <a:ext cx="7886700" cy="1325563"/>
          </a:xfrm>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smtClean="0"/>
              <a:t>单击此处编辑母版文本样式</a:t>
            </a:r>
          </a:p>
        </p:txBody>
      </p:sp>
      <p:sp>
        <p:nvSpPr>
          <p:cNvPr id="4" name="内容占位符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smtClean="0"/>
              <a:t>单击此处编辑母版文本样式</a:t>
            </a:r>
          </a:p>
        </p:txBody>
      </p:sp>
      <p:sp>
        <p:nvSpPr>
          <p:cNvPr id="6" name="内容占位符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pPr>
              <a:defRPr/>
            </a:pPr>
            <a:fld id="{7AA40F68-E40F-4345-9A9A-3DD81DE60C73}" type="datetimeFigureOut">
              <a:rPr lang="zh-CN" altLang="en-US" smtClean="0"/>
              <a:pPr>
                <a:defRPr/>
              </a:pPr>
              <a:t>2017/5/12</a:t>
            </a:fld>
            <a:endParaRPr lang="zh-CN" altLang="en-US" dirty="0"/>
          </a:p>
        </p:txBody>
      </p:sp>
      <p:sp>
        <p:nvSpPr>
          <p:cNvPr id="8" name="页脚占位符 7"/>
          <p:cNvSpPr>
            <a:spLocks noGrp="1"/>
          </p:cNvSpPr>
          <p:nvPr>
            <p:ph type="ftr" sz="quarter" idx="11"/>
          </p:nvPr>
        </p:nvSpPr>
        <p:spPr/>
        <p:txBody>
          <a:bodyPr/>
          <a:lstStyle/>
          <a:p>
            <a:pPr>
              <a:defRPr/>
            </a:pPr>
            <a:endParaRPr lang="zh-CN" altLang="en-US"/>
          </a:p>
        </p:txBody>
      </p:sp>
      <p:sp>
        <p:nvSpPr>
          <p:cNvPr id="9" name="灯片编号占位符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42695333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pPr>
              <a:defRPr/>
            </a:pPr>
            <a:fld id="{4A8EBF2B-C289-4CAE-9C5A-9C852E19519D}" type="datetimeFigureOut">
              <a:rPr lang="zh-CN" altLang="en-US" smtClean="0"/>
              <a:pPr>
                <a:defRPr/>
              </a:pPr>
              <a:t>2017/5/12</a:t>
            </a:fld>
            <a:endParaRPr lang="zh-CN" altLang="en-US" dirty="0"/>
          </a:p>
        </p:txBody>
      </p:sp>
      <p:sp>
        <p:nvSpPr>
          <p:cNvPr id="4" name="页脚占位符 3"/>
          <p:cNvSpPr>
            <a:spLocks noGrp="1"/>
          </p:cNvSpPr>
          <p:nvPr>
            <p:ph type="ftr" sz="quarter" idx="11"/>
          </p:nvPr>
        </p:nvSpPr>
        <p:spPr/>
        <p:txBody>
          <a:bodyPr/>
          <a:lstStyle/>
          <a:p>
            <a:pPr>
              <a:defRPr/>
            </a:pPr>
            <a:endParaRPr lang="zh-CN" altLang="en-US"/>
          </a:p>
        </p:txBody>
      </p:sp>
      <p:sp>
        <p:nvSpPr>
          <p:cNvPr id="5" name="灯片编号占位符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6041659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pPr>
              <a:defRPr/>
            </a:pPr>
            <a:fld id="{10755167-7E1B-4E1E-BC04-503C5BF8BA2C}" type="datetimeFigureOut">
              <a:rPr lang="zh-CN" altLang="en-US" smtClean="0"/>
              <a:pPr>
                <a:defRPr/>
              </a:pPr>
              <a:t>2017/5/12</a:t>
            </a:fld>
            <a:endParaRPr lang="zh-CN" altLang="en-US" dirty="0"/>
          </a:p>
        </p:txBody>
      </p:sp>
      <p:sp>
        <p:nvSpPr>
          <p:cNvPr id="3" name="页脚占位符 2"/>
          <p:cNvSpPr>
            <a:spLocks noGrp="1"/>
          </p:cNvSpPr>
          <p:nvPr>
            <p:ph type="ftr" sz="quarter" idx="11"/>
          </p:nvPr>
        </p:nvSpPr>
        <p:spPr/>
        <p:txBody>
          <a:bodyPr/>
          <a:lstStyle/>
          <a:p>
            <a:pPr>
              <a:defRPr/>
            </a:pPr>
            <a:endParaRPr lang="zh-CN" altLang="en-US"/>
          </a:p>
        </p:txBody>
      </p:sp>
      <p:sp>
        <p:nvSpPr>
          <p:cNvPr id="4" name="灯片编号占位符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2343368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2949178" cy="1600200"/>
          </a:xfrm>
        </p:spPr>
        <p:txBody>
          <a:bodyPr anchor="b"/>
          <a:lstStyle>
            <a:lvl1pPr>
              <a:defRPr sz="2400"/>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pPr>
              <a:defRPr/>
            </a:pPr>
            <a:fld id="{A3417081-F110-4DC0-8744-20C5B5A16697}" type="datetimeFigureOut">
              <a:rPr lang="zh-CN" altLang="en-US" smtClean="0"/>
              <a:pPr>
                <a:defRPr/>
              </a:pPr>
              <a:t>2017/5/12</a:t>
            </a:fld>
            <a:endParaRPr lang="zh-CN" altLang="en-US" dirty="0"/>
          </a:p>
        </p:txBody>
      </p:sp>
      <p:sp>
        <p:nvSpPr>
          <p:cNvPr id="6" name="页脚占位符 5"/>
          <p:cNvSpPr>
            <a:spLocks noGrp="1"/>
          </p:cNvSpPr>
          <p:nvPr>
            <p:ph type="ftr" sz="quarter" idx="11"/>
          </p:nvPr>
        </p:nvSpPr>
        <p:spPr/>
        <p:txBody>
          <a:bodyPr/>
          <a:lstStyle/>
          <a:p>
            <a:pPr>
              <a:defRPr/>
            </a:pPr>
            <a:endParaRPr lang="zh-CN" altLang="en-US"/>
          </a:p>
        </p:txBody>
      </p:sp>
      <p:sp>
        <p:nvSpPr>
          <p:cNvPr id="7" name="灯片编号占位符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39812936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2949178" cy="1600200"/>
          </a:xfrm>
        </p:spPr>
        <p:txBody>
          <a:bodyPr anchor="b"/>
          <a:lstStyle>
            <a:lvl1pPr>
              <a:defRPr sz="2400"/>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zh-CN" altLang="en-US"/>
          </a:p>
        </p:txBody>
      </p:sp>
      <p:sp>
        <p:nvSpPr>
          <p:cNvPr id="4" name="文本占位符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pPr>
              <a:defRPr/>
            </a:pPr>
            <a:fld id="{F5439424-2F4D-4107-8821-7DAB63618D84}" type="datetimeFigureOut">
              <a:rPr lang="zh-CN" altLang="en-US" smtClean="0"/>
              <a:pPr>
                <a:defRPr/>
              </a:pPr>
              <a:t>2017/5/12</a:t>
            </a:fld>
            <a:endParaRPr lang="zh-CN" altLang="en-US" dirty="0"/>
          </a:p>
        </p:txBody>
      </p:sp>
      <p:sp>
        <p:nvSpPr>
          <p:cNvPr id="6" name="页脚占位符 5"/>
          <p:cNvSpPr>
            <a:spLocks noGrp="1"/>
          </p:cNvSpPr>
          <p:nvPr>
            <p:ph type="ftr" sz="quarter" idx="11"/>
          </p:nvPr>
        </p:nvSpPr>
        <p:spPr/>
        <p:txBody>
          <a:bodyPr/>
          <a:lstStyle/>
          <a:p>
            <a:pPr>
              <a:defRPr/>
            </a:pPr>
            <a:endParaRPr lang="zh-CN" altLang="en-US"/>
          </a:p>
        </p:txBody>
      </p:sp>
      <p:sp>
        <p:nvSpPr>
          <p:cNvPr id="7" name="灯片编号占位符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7177640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a:defRPr/>
            </a:pPr>
            <a:fld id="{DC8889E9-B0E2-4B6A-A1AD-98D2F671A2DE}" type="datetimeFigureOut">
              <a:rPr lang="zh-CN" altLang="en-US" smtClean="0"/>
              <a:pPr>
                <a:defRPr/>
              </a:pPr>
              <a:t>2017/5/12</a:t>
            </a:fld>
            <a:endParaRPr lang="zh-CN" altLang="en-US" dirty="0"/>
          </a:p>
        </p:txBody>
      </p:sp>
      <p:sp>
        <p:nvSpPr>
          <p:cNvPr id="5" name="页脚占位符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pPr>
              <a:defRPr/>
            </a:pPr>
            <a:endParaRPr lang="zh-CN" altLang="en-US"/>
          </a:p>
        </p:txBody>
      </p:sp>
      <p:sp>
        <p:nvSpPr>
          <p:cNvPr id="6" name="灯片编号占位符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234347406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zh-CN"/>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628650" y="365127"/>
            <a:ext cx="7886700" cy="615602"/>
          </a:xfrm>
        </p:spPr>
        <p:txBody>
          <a:bodyPr/>
          <a:lstStyle/>
          <a:p>
            <a:r>
              <a:rPr lang="zh-CN" altLang="en-US" b="1" dirty="0">
                <a:latin typeface="黑体" panose="02010609060101010101" pitchFamily="49" charset="-122"/>
                <a:ea typeface="黑体" panose="02010609060101010101" pitchFamily="49" charset="-122"/>
              </a:rPr>
              <a:t>创</a:t>
            </a:r>
            <a:r>
              <a:rPr lang="zh-CN" altLang="en-US" b="1" dirty="0" smtClean="0">
                <a:latin typeface="黑体" panose="02010609060101010101" pitchFamily="49" charset="-122"/>
                <a:ea typeface="黑体" panose="02010609060101010101" pitchFamily="49" charset="-122"/>
              </a:rPr>
              <a:t>世记查经</a:t>
            </a:r>
            <a:r>
              <a:rPr lang="en-US" altLang="zh-CN" b="1" dirty="0" smtClean="0">
                <a:latin typeface="黑体" panose="02010609060101010101" pitchFamily="49" charset="-122"/>
                <a:ea typeface="黑体" panose="02010609060101010101" pitchFamily="49" charset="-122"/>
              </a:rPr>
              <a:t>_2</a:t>
            </a:r>
            <a:endParaRPr lang="zh-CN" altLang="en-US" b="1" dirty="0">
              <a:latin typeface="黑体" panose="02010609060101010101" pitchFamily="49" charset="-122"/>
              <a:ea typeface="黑体" panose="02010609060101010101" pitchFamily="49" charset="-122"/>
            </a:endParaRPr>
          </a:p>
        </p:txBody>
      </p:sp>
      <p:sp>
        <p:nvSpPr>
          <p:cNvPr id="3" name="内容占位符 2"/>
          <p:cNvSpPr>
            <a:spLocks noGrp="1"/>
          </p:cNvSpPr>
          <p:nvPr>
            <p:ph idx="1"/>
          </p:nvPr>
        </p:nvSpPr>
        <p:spPr>
          <a:xfrm>
            <a:off x="628650" y="1124744"/>
            <a:ext cx="7886700" cy="5052219"/>
          </a:xfrm>
        </p:spPr>
        <p:txBody>
          <a:bodyPr>
            <a:normAutofit/>
          </a:bodyPr>
          <a:lstStyle/>
          <a:p>
            <a:pPr marL="0" indent="0">
              <a:buNone/>
            </a:pPr>
            <a:r>
              <a:rPr lang="zh-CN" altLang="en-US" sz="3600" dirty="0" smtClean="0">
                <a:ea typeface="黑体" panose="02010609060101010101" pitchFamily="49" charset="-122"/>
              </a:rPr>
              <a:t>回顾</a:t>
            </a:r>
            <a:r>
              <a:rPr lang="zh-CN" altLang="en-US" sz="3600" dirty="0">
                <a:ea typeface="黑体" panose="02010609060101010101" pitchFamily="49" charset="-122"/>
              </a:rPr>
              <a:t>：</a:t>
            </a:r>
          </a:p>
          <a:p>
            <a:r>
              <a:rPr lang="zh-CN" altLang="en-US" sz="3600" dirty="0" smtClean="0">
                <a:ea typeface="黑体" panose="02010609060101010101" pitchFamily="49" charset="-122"/>
              </a:rPr>
              <a:t> 在</a:t>
            </a:r>
            <a:r>
              <a:rPr lang="zh-CN" altLang="en-US" sz="3600" dirty="0">
                <a:ea typeface="黑体" panose="02010609060101010101" pitchFamily="49" charset="-122"/>
              </a:rPr>
              <a:t>圣灵带领之下的查经有三个结果：</a:t>
            </a:r>
          </a:p>
          <a:p>
            <a:pPr marL="857250" lvl="1" indent="-514350">
              <a:buAutoNum type="arabicPeriod"/>
            </a:pPr>
            <a:r>
              <a:rPr lang="zh-CN" altLang="en-US" sz="3300" dirty="0" smtClean="0">
                <a:ea typeface="黑体" panose="02010609060101010101" pitchFamily="49" charset="-122"/>
              </a:rPr>
              <a:t>看到</a:t>
            </a:r>
            <a:r>
              <a:rPr lang="zh-CN" altLang="en-US" sz="3300" dirty="0">
                <a:ea typeface="黑体" panose="02010609060101010101" pitchFamily="49" charset="-122"/>
              </a:rPr>
              <a:t>自己的污秽（渺小），看到上帝的伟大（大能，大爱</a:t>
            </a:r>
            <a:r>
              <a:rPr lang="zh-CN" altLang="en-US" sz="3300" dirty="0" smtClean="0">
                <a:ea typeface="黑体" panose="02010609060101010101" pitchFamily="49" charset="-122"/>
              </a:rPr>
              <a:t>）</a:t>
            </a:r>
            <a:endParaRPr lang="en-US" altLang="zh-CN" sz="3300" dirty="0" smtClean="0">
              <a:ea typeface="黑体" panose="02010609060101010101" pitchFamily="49" charset="-122"/>
            </a:endParaRPr>
          </a:p>
          <a:p>
            <a:pPr marL="342900" lvl="1" indent="0">
              <a:buNone/>
            </a:pPr>
            <a:endParaRPr lang="zh-CN" altLang="en-US" sz="600" dirty="0">
              <a:ea typeface="黑体" panose="02010609060101010101" pitchFamily="49" charset="-122"/>
            </a:endParaRPr>
          </a:p>
          <a:p>
            <a:pPr marL="857250" lvl="1" indent="-514350">
              <a:buAutoNum type="arabicPeriod" startAt="2"/>
            </a:pPr>
            <a:r>
              <a:rPr lang="zh-CN" altLang="en-US" sz="3300" dirty="0" smtClean="0">
                <a:ea typeface="黑体" panose="02010609060101010101" pitchFamily="49" charset="-122"/>
              </a:rPr>
              <a:t>思想</a:t>
            </a:r>
            <a:r>
              <a:rPr lang="zh-CN" altLang="en-US" sz="3300" dirty="0">
                <a:ea typeface="黑体" panose="02010609060101010101" pitchFamily="49" charset="-122"/>
              </a:rPr>
              <a:t>集中在主耶稣（上帝）的教训上，而不是集中在自己的意思上</a:t>
            </a:r>
            <a:r>
              <a:rPr lang="zh-CN" altLang="en-US" sz="3300" dirty="0" smtClean="0">
                <a:ea typeface="黑体" panose="02010609060101010101" pitchFamily="49" charset="-122"/>
              </a:rPr>
              <a:t>。</a:t>
            </a:r>
            <a:endParaRPr lang="en-US" altLang="zh-CN" sz="3300" dirty="0" smtClean="0">
              <a:ea typeface="黑体" panose="02010609060101010101" pitchFamily="49" charset="-122"/>
            </a:endParaRPr>
          </a:p>
          <a:p>
            <a:pPr marL="857250" lvl="1" indent="-514350">
              <a:buAutoNum type="arabicPeriod" startAt="2"/>
            </a:pPr>
            <a:endParaRPr lang="zh-CN" altLang="en-US" sz="600" dirty="0">
              <a:ea typeface="黑体" panose="02010609060101010101" pitchFamily="49" charset="-122"/>
            </a:endParaRPr>
          </a:p>
          <a:p>
            <a:pPr marL="342900" lvl="1" indent="0">
              <a:buNone/>
            </a:pPr>
            <a:r>
              <a:rPr lang="en-US" altLang="zh-CN" sz="3300" dirty="0">
                <a:ea typeface="黑体" panose="02010609060101010101" pitchFamily="49" charset="-122"/>
              </a:rPr>
              <a:t>3.	</a:t>
            </a:r>
            <a:r>
              <a:rPr lang="zh-CN" altLang="en-US" sz="3300" dirty="0">
                <a:ea typeface="黑体" panose="02010609060101010101" pitchFamily="49" charset="-122"/>
              </a:rPr>
              <a:t>将荣耀归给主耶稣（上帝）</a:t>
            </a:r>
          </a:p>
        </p:txBody>
      </p:sp>
    </p:spTree>
    <p:extLst>
      <p:ext uri="{BB962C8B-B14F-4D97-AF65-F5344CB8AC3E}">
        <p14:creationId xmlns:p14="http://schemas.microsoft.com/office/powerpoint/2010/main" val="86445819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628650" y="188640"/>
            <a:ext cx="7886700" cy="1296143"/>
          </a:xfrm>
        </p:spPr>
        <p:txBody>
          <a:bodyPr>
            <a:normAutofit/>
          </a:bodyPr>
          <a:lstStyle/>
          <a:p>
            <a:pPr lvl="0"/>
            <a:r>
              <a:rPr lang="zh-CN" altLang="zh-CN" b="1" dirty="0"/>
              <a:t>上帝的</a:t>
            </a:r>
            <a:r>
              <a:rPr lang="zh-CN" altLang="zh-CN" b="1" dirty="0" smtClean="0"/>
              <a:t>创造</a:t>
            </a:r>
            <a:endParaRPr lang="zh-CN" altLang="zh-CN" dirty="0"/>
          </a:p>
        </p:txBody>
      </p:sp>
      <p:sp>
        <p:nvSpPr>
          <p:cNvPr id="3" name="内容占位符 2"/>
          <p:cNvSpPr>
            <a:spLocks noGrp="1"/>
          </p:cNvSpPr>
          <p:nvPr>
            <p:ph idx="1"/>
          </p:nvPr>
        </p:nvSpPr>
        <p:spPr>
          <a:xfrm>
            <a:off x="628650" y="1556792"/>
            <a:ext cx="7886700" cy="4620171"/>
          </a:xfrm>
        </p:spPr>
        <p:txBody>
          <a:bodyPr>
            <a:normAutofit/>
          </a:bodyPr>
          <a:lstStyle/>
          <a:p>
            <a:pPr lvl="0"/>
            <a:r>
              <a:rPr lang="zh-CN" altLang="zh-CN" sz="3600" b="1" dirty="0" smtClean="0"/>
              <a:t>创造</a:t>
            </a:r>
            <a:r>
              <a:rPr lang="zh-CN" altLang="zh-CN" sz="3600" b="1" dirty="0"/>
              <a:t>的</a:t>
            </a:r>
            <a:r>
              <a:rPr lang="zh-CN" altLang="zh-CN" sz="3600" b="1" dirty="0" smtClean="0"/>
              <a:t>方法</a:t>
            </a:r>
            <a:endParaRPr lang="en-US" altLang="zh-CN" sz="3600" b="1" dirty="0" smtClean="0"/>
          </a:p>
          <a:p>
            <a:pPr marL="0" lvl="0" indent="0">
              <a:buNone/>
            </a:pPr>
            <a:endParaRPr lang="zh-CN" altLang="zh-CN" sz="3600" dirty="0"/>
          </a:p>
          <a:p>
            <a:pPr lvl="1">
              <a:buFont typeface="Wingdings" panose="05000000000000000000" pitchFamily="2" charset="2"/>
              <a:buChar char="Ø"/>
            </a:pPr>
            <a:r>
              <a:rPr lang="zh-CN" altLang="zh-CN" sz="3300" b="1" dirty="0" smtClean="0"/>
              <a:t>从无到有</a:t>
            </a:r>
            <a:endParaRPr lang="en-US" altLang="zh-CN" sz="3300" b="1" dirty="0" smtClean="0"/>
          </a:p>
          <a:p>
            <a:pPr marL="342900" lvl="1" indent="0">
              <a:buNone/>
            </a:pPr>
            <a:endParaRPr lang="zh-CN" altLang="zh-CN" sz="3300" b="1" dirty="0"/>
          </a:p>
          <a:p>
            <a:pPr lvl="1">
              <a:buFont typeface="Wingdings" panose="05000000000000000000" pitchFamily="2" charset="2"/>
              <a:buChar char="Ø"/>
            </a:pPr>
            <a:r>
              <a:rPr lang="zh-CN" altLang="zh-CN" sz="3300" b="1" dirty="0"/>
              <a:t>也利用已有的材料创造</a:t>
            </a:r>
          </a:p>
          <a:p>
            <a:pPr marL="0" indent="0">
              <a:buNone/>
            </a:pPr>
            <a:r>
              <a:rPr lang="zh-CN" altLang="zh-CN" sz="3600" b="1" dirty="0"/>
              <a:t>比如：用泥土造亚当，用亚当的肋骨造夏娃。</a:t>
            </a:r>
          </a:p>
          <a:p>
            <a:pPr marL="0" indent="0">
              <a:buNone/>
            </a:pP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358604543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628650" y="188640"/>
            <a:ext cx="7886700" cy="1296143"/>
          </a:xfrm>
        </p:spPr>
        <p:txBody>
          <a:bodyPr>
            <a:normAutofit/>
          </a:bodyPr>
          <a:lstStyle/>
          <a:p>
            <a:pPr lvl="0"/>
            <a:r>
              <a:rPr lang="zh-CN" altLang="zh-CN" b="1" dirty="0"/>
              <a:t>上帝的</a:t>
            </a:r>
            <a:r>
              <a:rPr lang="zh-CN" altLang="zh-CN" b="1" dirty="0" smtClean="0"/>
              <a:t>创造</a:t>
            </a:r>
            <a:endParaRPr lang="zh-CN" altLang="zh-CN" dirty="0"/>
          </a:p>
        </p:txBody>
      </p:sp>
      <p:sp>
        <p:nvSpPr>
          <p:cNvPr id="3" name="内容占位符 2"/>
          <p:cNvSpPr>
            <a:spLocks noGrp="1"/>
          </p:cNvSpPr>
          <p:nvPr>
            <p:ph idx="1"/>
          </p:nvPr>
        </p:nvSpPr>
        <p:spPr>
          <a:xfrm>
            <a:off x="628650" y="1556792"/>
            <a:ext cx="7886700" cy="4620171"/>
          </a:xfrm>
        </p:spPr>
        <p:txBody>
          <a:bodyPr>
            <a:normAutofit/>
          </a:bodyPr>
          <a:lstStyle/>
          <a:p>
            <a:pPr lvl="0"/>
            <a:r>
              <a:rPr lang="zh-CN" altLang="en-US" sz="3600" b="1" dirty="0" smtClean="0"/>
              <a:t>上帝</a:t>
            </a:r>
            <a:r>
              <a:rPr lang="zh-CN" altLang="en-US" sz="3600" b="1" dirty="0"/>
              <a:t>的创造出于上帝的自由意志</a:t>
            </a:r>
          </a:p>
          <a:p>
            <a:pPr lvl="1">
              <a:buFont typeface="Wingdings" panose="05000000000000000000" pitchFamily="2" charset="2"/>
              <a:buChar char="Ø"/>
            </a:pPr>
            <a:r>
              <a:rPr lang="zh-CN" altLang="en-US" sz="3300" b="1" dirty="0" smtClean="0"/>
              <a:t>上帝</a:t>
            </a:r>
            <a:r>
              <a:rPr lang="zh-CN" altLang="en-US" sz="3300" b="1" dirty="0"/>
              <a:t>的创造</a:t>
            </a:r>
            <a:r>
              <a:rPr lang="zh-CN" altLang="en-US" sz="3300" b="1" dirty="0" smtClean="0"/>
              <a:t>不是被迫的</a:t>
            </a:r>
            <a:endParaRPr lang="en-US" altLang="zh-CN" sz="3300" b="1" dirty="0" smtClean="0"/>
          </a:p>
          <a:p>
            <a:pPr marL="342900" lvl="1" indent="0">
              <a:buNone/>
            </a:pPr>
            <a:endParaRPr lang="en-US" altLang="zh-CN" sz="3300" b="1" dirty="0"/>
          </a:p>
          <a:p>
            <a:pPr lvl="1">
              <a:buFont typeface="Wingdings" panose="05000000000000000000" pitchFamily="2" charset="2"/>
              <a:buChar char="Ø"/>
            </a:pPr>
            <a:r>
              <a:rPr lang="zh-CN" altLang="en-US" sz="3300" b="1" dirty="0" smtClean="0"/>
              <a:t>上帝只对祂自己负责</a:t>
            </a:r>
            <a:endParaRPr lang="en-US" altLang="zh-CN" sz="3300" b="1" dirty="0" smtClean="0"/>
          </a:p>
          <a:p>
            <a:pPr marL="342900" lvl="1" indent="0">
              <a:buNone/>
            </a:pPr>
            <a:endParaRPr lang="zh-CN" altLang="en-US" sz="3300" b="1" dirty="0"/>
          </a:p>
          <a:p>
            <a:pPr lvl="1">
              <a:buFont typeface="Wingdings" panose="05000000000000000000" pitchFamily="2" charset="2"/>
              <a:buChar char="Ø"/>
            </a:pPr>
            <a:r>
              <a:rPr lang="zh-CN" altLang="en-US" sz="3300" b="1" dirty="0" smtClean="0"/>
              <a:t>上帝</a:t>
            </a:r>
            <a:r>
              <a:rPr lang="zh-CN" altLang="en-US" sz="3300" b="1" dirty="0"/>
              <a:t>自由地创造，决定了上帝有绝对的主权进行</a:t>
            </a:r>
            <a:r>
              <a:rPr lang="zh-CN" altLang="en-US" sz="3300" b="1" dirty="0" smtClean="0"/>
              <a:t>：</a:t>
            </a:r>
            <a:endParaRPr lang="en-US" altLang="zh-CN" sz="3300" b="1" dirty="0" smtClean="0"/>
          </a:p>
          <a:p>
            <a:pPr marL="342900" lvl="1" indent="0">
              <a:buNone/>
            </a:pPr>
            <a:r>
              <a:rPr lang="zh-CN" altLang="en-US" sz="3300" b="1" dirty="0" smtClean="0"/>
              <a:t>自由</a:t>
            </a:r>
            <a:r>
              <a:rPr lang="zh-CN" altLang="en-US" sz="3300" b="1" dirty="0"/>
              <a:t>地拣选，自由地拯救，自由的审判。</a:t>
            </a:r>
          </a:p>
        </p:txBody>
      </p:sp>
    </p:spTree>
    <p:extLst>
      <p:ext uri="{BB962C8B-B14F-4D97-AF65-F5344CB8AC3E}">
        <p14:creationId xmlns:p14="http://schemas.microsoft.com/office/powerpoint/2010/main" val="414503775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628650" y="188640"/>
            <a:ext cx="7886700" cy="1296143"/>
          </a:xfrm>
        </p:spPr>
        <p:txBody>
          <a:bodyPr>
            <a:normAutofit/>
          </a:bodyPr>
          <a:lstStyle/>
          <a:p>
            <a:pPr lvl="0"/>
            <a:r>
              <a:rPr lang="zh-CN" altLang="zh-CN" b="1" dirty="0"/>
              <a:t>上帝的</a:t>
            </a:r>
            <a:r>
              <a:rPr lang="zh-CN" altLang="zh-CN" b="1" dirty="0" smtClean="0"/>
              <a:t>创造</a:t>
            </a:r>
            <a:endParaRPr lang="zh-CN" altLang="zh-CN" dirty="0"/>
          </a:p>
        </p:txBody>
      </p:sp>
      <p:sp>
        <p:nvSpPr>
          <p:cNvPr id="3" name="内容占位符 2"/>
          <p:cNvSpPr>
            <a:spLocks noGrp="1"/>
          </p:cNvSpPr>
          <p:nvPr>
            <p:ph idx="1"/>
          </p:nvPr>
        </p:nvSpPr>
        <p:spPr>
          <a:xfrm>
            <a:off x="628650" y="1124744"/>
            <a:ext cx="8047806" cy="5472608"/>
          </a:xfrm>
        </p:spPr>
        <p:txBody>
          <a:bodyPr>
            <a:normAutofit/>
          </a:bodyPr>
          <a:lstStyle/>
          <a:p>
            <a:pPr lvl="0"/>
            <a:r>
              <a:rPr lang="zh-CN" altLang="en-US" sz="3600" b="1" dirty="0" smtClean="0"/>
              <a:t>上帝</a:t>
            </a:r>
            <a:r>
              <a:rPr lang="zh-CN" altLang="en-US" sz="3600" b="1" dirty="0"/>
              <a:t>的创造出于上帝的自由</a:t>
            </a:r>
            <a:r>
              <a:rPr lang="zh-CN" altLang="en-US" sz="3600" b="1" dirty="0" smtClean="0"/>
              <a:t>意志</a:t>
            </a:r>
            <a:endParaRPr lang="en-US" altLang="zh-CN" sz="3600" b="1" dirty="0" smtClean="0"/>
          </a:p>
          <a:p>
            <a:pPr marL="0" lvl="0" indent="0">
              <a:buNone/>
            </a:pPr>
            <a:r>
              <a:rPr lang="en-US" altLang="zh-CN" sz="3600" b="1" dirty="0" smtClean="0"/>
              <a:t>【</a:t>
            </a:r>
            <a:r>
              <a:rPr lang="zh-CN" altLang="en-US" sz="3600" b="1" dirty="0" smtClean="0"/>
              <a:t>启示录 </a:t>
            </a:r>
            <a:r>
              <a:rPr lang="en-US" altLang="zh-CN" sz="3600" b="1" dirty="0" smtClean="0"/>
              <a:t>Revelation 4:11】</a:t>
            </a:r>
          </a:p>
          <a:p>
            <a:pPr marL="0" lvl="0" indent="0">
              <a:buNone/>
            </a:pPr>
            <a:r>
              <a:rPr lang="en-US" altLang="zh-CN" sz="3600" b="1" dirty="0" smtClean="0"/>
              <a:t>“</a:t>
            </a:r>
            <a:r>
              <a:rPr lang="zh-CN" altLang="en-US" sz="3600" b="1" dirty="0"/>
              <a:t>我们的主，我们的　神，你是配得荣耀、尊贵、权柄的，因为你创造了万物，并且万物是因你的旨意被创造而有的</a:t>
            </a:r>
            <a:r>
              <a:rPr lang="zh-CN" altLang="en-US" sz="3600" b="1" dirty="0" smtClean="0"/>
              <a:t>。</a:t>
            </a:r>
            <a:endParaRPr lang="en-US" altLang="zh-CN" sz="3600" b="1" dirty="0" smtClean="0"/>
          </a:p>
          <a:p>
            <a:pPr marL="0" lvl="0" indent="0">
              <a:buNone/>
            </a:pPr>
            <a:r>
              <a:rPr lang="en-US" altLang="zh-CN" sz="3600" b="1" dirty="0" smtClean="0"/>
              <a:t>"</a:t>
            </a:r>
            <a:r>
              <a:rPr lang="en-US" altLang="zh-CN" sz="3600" b="1" dirty="0"/>
              <a:t>You are worthy, O Lord, To receive glory and honor and power; For You created all things, And by Your will they exist and were created."</a:t>
            </a:r>
            <a:r>
              <a:rPr lang="zh-CN" altLang="en-US" sz="3600" b="1" dirty="0" smtClean="0"/>
              <a:t>”</a:t>
            </a:r>
            <a:endParaRPr lang="zh-CN" altLang="en-US" sz="3600" b="1" dirty="0"/>
          </a:p>
        </p:txBody>
      </p:sp>
    </p:spTree>
    <p:extLst>
      <p:ext uri="{BB962C8B-B14F-4D97-AF65-F5344CB8AC3E}">
        <p14:creationId xmlns:p14="http://schemas.microsoft.com/office/powerpoint/2010/main" val="232915498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628650" y="188640"/>
            <a:ext cx="7886700" cy="1296143"/>
          </a:xfrm>
        </p:spPr>
        <p:txBody>
          <a:bodyPr>
            <a:normAutofit/>
          </a:bodyPr>
          <a:lstStyle/>
          <a:p>
            <a:pPr lvl="0"/>
            <a:r>
              <a:rPr lang="zh-CN" altLang="zh-CN" b="1" dirty="0"/>
              <a:t>上帝的</a:t>
            </a:r>
            <a:r>
              <a:rPr lang="zh-CN" altLang="zh-CN" b="1" dirty="0" smtClean="0"/>
              <a:t>创造</a:t>
            </a:r>
            <a:endParaRPr lang="zh-CN" altLang="zh-CN" dirty="0"/>
          </a:p>
        </p:txBody>
      </p:sp>
      <p:sp>
        <p:nvSpPr>
          <p:cNvPr id="3" name="内容占位符 2"/>
          <p:cNvSpPr>
            <a:spLocks noGrp="1"/>
          </p:cNvSpPr>
          <p:nvPr>
            <p:ph idx="1"/>
          </p:nvPr>
        </p:nvSpPr>
        <p:spPr>
          <a:xfrm>
            <a:off x="628650" y="1556792"/>
            <a:ext cx="7886700" cy="4620171"/>
          </a:xfrm>
        </p:spPr>
        <p:txBody>
          <a:bodyPr>
            <a:normAutofit fontScale="92500" lnSpcReduction="10000"/>
          </a:bodyPr>
          <a:lstStyle/>
          <a:p>
            <a:pPr lvl="0"/>
            <a:r>
              <a:rPr lang="zh-CN" altLang="en-US" sz="3600" b="1" dirty="0" smtClean="0"/>
              <a:t>上帝</a:t>
            </a:r>
            <a:r>
              <a:rPr lang="zh-CN" altLang="en-US" sz="3600" b="1" dirty="0"/>
              <a:t>的创造出于上帝的自由</a:t>
            </a:r>
            <a:r>
              <a:rPr lang="zh-CN" altLang="en-US" sz="3600" b="1" dirty="0" smtClean="0"/>
              <a:t>意志</a:t>
            </a:r>
            <a:endParaRPr lang="en-US" altLang="zh-CN" sz="3600" b="1" dirty="0" smtClean="0"/>
          </a:p>
          <a:p>
            <a:pPr marL="0" lvl="0" indent="0">
              <a:buNone/>
            </a:pPr>
            <a:endParaRPr lang="en-US" altLang="zh-CN" sz="3600" b="1" dirty="0" smtClean="0"/>
          </a:p>
          <a:p>
            <a:pPr marL="0" lvl="0" indent="0">
              <a:buNone/>
            </a:pPr>
            <a:r>
              <a:rPr lang="en-US" altLang="zh-CN" sz="3600" b="1" dirty="0"/>
              <a:t>【</a:t>
            </a:r>
            <a:r>
              <a:rPr lang="zh-CN" altLang="en-US" sz="3600" b="1" dirty="0"/>
              <a:t>诗篇</a:t>
            </a:r>
            <a:r>
              <a:rPr lang="en-US" altLang="zh-CN" sz="3600" b="1" dirty="0"/>
              <a:t>Psalms 72:18</a:t>
            </a:r>
            <a:r>
              <a:rPr lang="en-US" altLang="zh-CN" sz="3600" b="1" dirty="0" smtClean="0"/>
              <a:t>】</a:t>
            </a:r>
          </a:p>
          <a:p>
            <a:pPr marL="0" lvl="0" indent="0">
              <a:buNone/>
            </a:pPr>
            <a:r>
              <a:rPr lang="zh-CN" altLang="en-US" sz="3600" b="1" dirty="0" smtClean="0"/>
              <a:t>独行</a:t>
            </a:r>
            <a:r>
              <a:rPr lang="zh-CN" altLang="en-US" sz="3600" b="1" dirty="0"/>
              <a:t>奇事的耶和华以色列的　上帝，是应当称颂的。</a:t>
            </a:r>
          </a:p>
          <a:p>
            <a:pPr marL="0" lvl="0" indent="0">
              <a:buNone/>
            </a:pPr>
            <a:r>
              <a:rPr lang="en-US" altLang="zh-CN" sz="3600" b="1" dirty="0"/>
              <a:t>Blessed be the LORD God, the God of Israel, Who only does wondrous things</a:t>
            </a:r>
            <a:r>
              <a:rPr lang="en-US" altLang="zh-CN" sz="3600" b="1" dirty="0" smtClean="0"/>
              <a:t>!</a:t>
            </a:r>
          </a:p>
          <a:p>
            <a:pPr marL="0" lvl="0" indent="0">
              <a:buNone/>
            </a:pPr>
            <a:endParaRPr lang="en-US" altLang="zh-CN" sz="3600" b="1" dirty="0"/>
          </a:p>
          <a:p>
            <a:pPr marL="0" lvl="0" indent="0">
              <a:buNone/>
            </a:pPr>
            <a:r>
              <a:rPr lang="en-US" altLang="zh-CN" sz="3600" b="1" dirty="0"/>
              <a:t>【</a:t>
            </a:r>
            <a:r>
              <a:rPr lang="zh-CN" altLang="en-US" sz="3600" b="1" dirty="0"/>
              <a:t>以赛亚书 </a:t>
            </a:r>
            <a:r>
              <a:rPr lang="en-US" altLang="zh-CN" sz="3600" b="1" dirty="0"/>
              <a:t>Isaiah 40</a:t>
            </a:r>
            <a:r>
              <a:rPr lang="zh-CN" altLang="en-US" sz="3600" b="1" dirty="0"/>
              <a:t>：</a:t>
            </a:r>
            <a:r>
              <a:rPr lang="en-US" altLang="zh-CN" sz="3600" b="1" dirty="0"/>
              <a:t>12-26】</a:t>
            </a:r>
          </a:p>
          <a:p>
            <a:pPr marL="0" lvl="0" indent="0">
              <a:buNone/>
            </a:pPr>
            <a:endParaRPr lang="zh-CN" altLang="en-US" sz="3600" b="1" dirty="0"/>
          </a:p>
        </p:txBody>
      </p:sp>
    </p:spTree>
    <p:extLst>
      <p:ext uri="{BB962C8B-B14F-4D97-AF65-F5344CB8AC3E}">
        <p14:creationId xmlns:p14="http://schemas.microsoft.com/office/powerpoint/2010/main" val="131296070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628650" y="188640"/>
            <a:ext cx="7886700" cy="1296143"/>
          </a:xfrm>
        </p:spPr>
        <p:txBody>
          <a:bodyPr>
            <a:normAutofit/>
          </a:bodyPr>
          <a:lstStyle/>
          <a:p>
            <a:pPr lvl="0"/>
            <a:r>
              <a:rPr lang="zh-CN" altLang="zh-CN" b="1" dirty="0"/>
              <a:t>上帝的</a:t>
            </a:r>
            <a:r>
              <a:rPr lang="zh-CN" altLang="zh-CN" b="1" dirty="0" smtClean="0"/>
              <a:t>创造</a:t>
            </a:r>
            <a:endParaRPr lang="zh-CN" altLang="zh-CN" dirty="0"/>
          </a:p>
        </p:txBody>
      </p:sp>
      <p:sp>
        <p:nvSpPr>
          <p:cNvPr id="3" name="内容占位符 2"/>
          <p:cNvSpPr>
            <a:spLocks noGrp="1"/>
          </p:cNvSpPr>
          <p:nvPr>
            <p:ph idx="1"/>
          </p:nvPr>
        </p:nvSpPr>
        <p:spPr>
          <a:xfrm>
            <a:off x="628650" y="1124744"/>
            <a:ext cx="7886700" cy="5472608"/>
          </a:xfrm>
        </p:spPr>
        <p:txBody>
          <a:bodyPr>
            <a:normAutofit fontScale="77500" lnSpcReduction="20000"/>
          </a:bodyPr>
          <a:lstStyle/>
          <a:p>
            <a:pPr lvl="0"/>
            <a:r>
              <a:rPr lang="zh-CN" altLang="en-US" sz="3600" b="1" dirty="0" smtClean="0"/>
              <a:t>上帝</a:t>
            </a:r>
            <a:r>
              <a:rPr lang="zh-CN" altLang="en-US" sz="3600" b="1" dirty="0"/>
              <a:t>的创造出于上帝的自由意志</a:t>
            </a:r>
          </a:p>
          <a:p>
            <a:pPr lvl="1">
              <a:buFont typeface="Wingdings" panose="05000000000000000000" pitchFamily="2" charset="2"/>
              <a:buChar char="Ø"/>
            </a:pPr>
            <a:r>
              <a:rPr lang="zh-CN" altLang="en-US" sz="3300" b="1" dirty="0"/>
              <a:t>上帝对约伯的回答</a:t>
            </a:r>
          </a:p>
          <a:p>
            <a:pPr marL="342900" lvl="1" indent="0">
              <a:buNone/>
            </a:pPr>
            <a:r>
              <a:rPr lang="en-US" altLang="zh-CN" sz="3300" b="1" dirty="0"/>
              <a:t>【</a:t>
            </a:r>
            <a:r>
              <a:rPr lang="zh-CN" altLang="en-US" sz="3300" b="1" dirty="0"/>
              <a:t>约伯记</a:t>
            </a:r>
            <a:r>
              <a:rPr lang="en-US" altLang="zh-CN" sz="3300" b="1" dirty="0"/>
              <a:t>Job 38</a:t>
            </a:r>
            <a:r>
              <a:rPr lang="zh-CN" altLang="en-US" sz="3300" b="1" dirty="0"/>
              <a:t>，</a:t>
            </a:r>
            <a:r>
              <a:rPr lang="en-US" altLang="zh-CN" sz="3300" b="1" dirty="0"/>
              <a:t>39</a:t>
            </a:r>
            <a:r>
              <a:rPr lang="zh-CN" altLang="en-US" sz="3300" b="1" dirty="0"/>
              <a:t>，</a:t>
            </a:r>
            <a:r>
              <a:rPr lang="en-US" altLang="zh-CN" sz="3300" b="1" dirty="0"/>
              <a:t>40</a:t>
            </a:r>
            <a:r>
              <a:rPr lang="en-US" altLang="zh-CN" sz="3300" b="1" dirty="0" smtClean="0"/>
              <a:t>】</a:t>
            </a:r>
          </a:p>
          <a:p>
            <a:pPr marL="342900" lvl="1" indent="0">
              <a:buNone/>
            </a:pPr>
            <a:endParaRPr lang="en-US" altLang="zh-CN" sz="3300" b="1" dirty="0"/>
          </a:p>
          <a:p>
            <a:pPr marL="342900" lvl="1" indent="0">
              <a:buNone/>
            </a:pPr>
            <a:r>
              <a:rPr lang="en-US" altLang="zh-CN" sz="3300" b="1" dirty="0"/>
              <a:t>【</a:t>
            </a:r>
            <a:r>
              <a:rPr lang="zh-CN" altLang="en-US" sz="3300" b="1" dirty="0"/>
              <a:t>约伯记</a:t>
            </a:r>
            <a:r>
              <a:rPr lang="en-US" altLang="zh-CN" sz="3300" b="1" dirty="0"/>
              <a:t>Job 40:1-4】</a:t>
            </a:r>
          </a:p>
          <a:p>
            <a:pPr marL="342900" lvl="1" indent="0">
              <a:buNone/>
            </a:pPr>
            <a:r>
              <a:rPr lang="en-US" altLang="zh-CN" sz="3300" b="1" dirty="0"/>
              <a:t>1</a:t>
            </a:r>
            <a:r>
              <a:rPr lang="zh-CN" altLang="en-US" sz="3300" b="1" dirty="0"/>
              <a:t>耶和华又对约伯说</a:t>
            </a:r>
            <a:r>
              <a:rPr lang="zh-CN" altLang="en-US" sz="3300" b="1" dirty="0" smtClean="0"/>
              <a:t>：</a:t>
            </a:r>
            <a:r>
              <a:rPr lang="en-US" altLang="zh-CN" sz="3300" b="1" dirty="0" smtClean="0"/>
              <a:t>The </a:t>
            </a:r>
            <a:r>
              <a:rPr lang="en-US" altLang="zh-CN" sz="3300" b="1" dirty="0"/>
              <a:t>Lord said to Job:</a:t>
            </a:r>
          </a:p>
          <a:p>
            <a:pPr marL="342900" lvl="1" indent="0">
              <a:buNone/>
            </a:pPr>
            <a:r>
              <a:rPr lang="en-US" altLang="zh-CN" sz="3300" b="1" dirty="0"/>
              <a:t>2“</a:t>
            </a:r>
            <a:r>
              <a:rPr lang="zh-CN" altLang="en-US" sz="3300" b="1" dirty="0"/>
              <a:t>强辩的岂可与全能者争论吗？与上帝辩驳的，可以回答这些吧！”</a:t>
            </a:r>
          </a:p>
          <a:p>
            <a:pPr marL="342900" lvl="1" indent="0">
              <a:buNone/>
            </a:pPr>
            <a:r>
              <a:rPr lang="en-US" altLang="zh-CN" sz="3300" b="1" dirty="0"/>
              <a:t>Will the one who contends with the Almighty correct him? Let him who accuses God answer him!</a:t>
            </a:r>
          </a:p>
          <a:p>
            <a:pPr marL="342900" lvl="1" indent="0">
              <a:buNone/>
            </a:pPr>
            <a:r>
              <a:rPr lang="en-US" altLang="zh-CN" sz="3300" b="1" dirty="0"/>
              <a:t>3</a:t>
            </a:r>
            <a:r>
              <a:rPr lang="zh-CN" altLang="en-US" sz="3300" b="1" dirty="0"/>
              <a:t>于是约伯回答耶和华说</a:t>
            </a:r>
            <a:r>
              <a:rPr lang="zh-CN" altLang="en-US" sz="3300" b="1" dirty="0" smtClean="0"/>
              <a:t>：</a:t>
            </a:r>
            <a:r>
              <a:rPr lang="en-US" altLang="zh-CN" sz="3300" b="1" dirty="0" smtClean="0"/>
              <a:t>Then </a:t>
            </a:r>
            <a:r>
              <a:rPr lang="en-US" altLang="zh-CN" sz="3300" b="1" dirty="0"/>
              <a:t>Job answered the Lord :</a:t>
            </a:r>
          </a:p>
          <a:p>
            <a:pPr marL="342900" lvl="1" indent="0">
              <a:buNone/>
            </a:pPr>
            <a:r>
              <a:rPr lang="en-US" altLang="zh-CN" sz="3300" b="1" dirty="0"/>
              <a:t>4“</a:t>
            </a:r>
            <a:r>
              <a:rPr lang="zh-CN" altLang="en-US" sz="3300" b="1" dirty="0"/>
              <a:t>我是卑贱的！我用什么回答你呢？只好用手捂口。 </a:t>
            </a:r>
          </a:p>
          <a:p>
            <a:pPr marL="342900" lvl="1" indent="0">
              <a:buNone/>
            </a:pPr>
            <a:r>
              <a:rPr lang="en-US" altLang="zh-CN" sz="3300" b="1" dirty="0"/>
              <a:t>I am unworthy-how can I reply to you? I put my hand over my mouth.</a:t>
            </a:r>
          </a:p>
        </p:txBody>
      </p:sp>
    </p:spTree>
    <p:extLst>
      <p:ext uri="{BB962C8B-B14F-4D97-AF65-F5344CB8AC3E}">
        <p14:creationId xmlns:p14="http://schemas.microsoft.com/office/powerpoint/2010/main" val="337251570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628650" y="188640"/>
            <a:ext cx="7886700" cy="1296143"/>
          </a:xfrm>
        </p:spPr>
        <p:txBody>
          <a:bodyPr>
            <a:normAutofit/>
          </a:bodyPr>
          <a:lstStyle/>
          <a:p>
            <a:pPr lvl="0"/>
            <a:r>
              <a:rPr lang="zh-CN" altLang="zh-CN" b="1" dirty="0"/>
              <a:t>上帝的</a:t>
            </a:r>
            <a:r>
              <a:rPr lang="zh-CN" altLang="zh-CN" b="1" dirty="0" smtClean="0"/>
              <a:t>创造</a:t>
            </a:r>
            <a:endParaRPr lang="zh-CN" altLang="zh-CN" dirty="0"/>
          </a:p>
        </p:txBody>
      </p:sp>
      <p:sp>
        <p:nvSpPr>
          <p:cNvPr id="3" name="内容占位符 2"/>
          <p:cNvSpPr>
            <a:spLocks noGrp="1"/>
          </p:cNvSpPr>
          <p:nvPr>
            <p:ph idx="1"/>
          </p:nvPr>
        </p:nvSpPr>
        <p:spPr>
          <a:xfrm>
            <a:off x="628650" y="1556792"/>
            <a:ext cx="7886700" cy="4620171"/>
          </a:xfrm>
        </p:spPr>
        <p:txBody>
          <a:bodyPr>
            <a:normAutofit fontScale="92500" lnSpcReduction="20000"/>
          </a:bodyPr>
          <a:lstStyle/>
          <a:p>
            <a:pPr lvl="0"/>
            <a:r>
              <a:rPr lang="zh-CN" altLang="en-US" sz="3600" b="1" dirty="0" smtClean="0"/>
              <a:t>上帝</a:t>
            </a:r>
            <a:r>
              <a:rPr lang="zh-CN" altLang="en-US" sz="3600" b="1" dirty="0"/>
              <a:t>的创造出于上帝的自由</a:t>
            </a:r>
            <a:r>
              <a:rPr lang="zh-CN" altLang="en-US" sz="3600" b="1" dirty="0" smtClean="0"/>
              <a:t>意志</a:t>
            </a:r>
            <a:endParaRPr lang="en-US" altLang="zh-CN" sz="3600" b="1" dirty="0" smtClean="0"/>
          </a:p>
          <a:p>
            <a:pPr marL="0" indent="0">
              <a:buNone/>
            </a:pPr>
            <a:r>
              <a:rPr lang="zh-CN" altLang="zh-CN" sz="3600" b="1" dirty="0"/>
              <a:t>【以赛亚书</a:t>
            </a:r>
            <a:r>
              <a:rPr lang="en-US" altLang="zh-CN" sz="3600" b="1" dirty="0"/>
              <a:t>Isaiah 29:16</a:t>
            </a:r>
            <a:r>
              <a:rPr lang="zh-CN" altLang="zh-CN" sz="3600" b="1" dirty="0"/>
              <a:t>】</a:t>
            </a:r>
            <a:endParaRPr lang="zh-CN" altLang="zh-CN" sz="3600" dirty="0"/>
          </a:p>
          <a:p>
            <a:pPr marL="0" indent="0">
              <a:buNone/>
            </a:pPr>
            <a:r>
              <a:rPr lang="zh-CN" altLang="zh-CN" sz="3600" b="1" dirty="0"/>
              <a:t>你们把事颠倒了，岂可看窑匠如泥吗？被制作的物岂可论制作物的说：祂没有制作我？或是被创造的物论造物的说：祂没有聪明？</a:t>
            </a:r>
            <a:endParaRPr lang="zh-CN" altLang="zh-CN" sz="3600" dirty="0"/>
          </a:p>
          <a:p>
            <a:pPr marL="0" indent="0">
              <a:buNone/>
            </a:pPr>
            <a:r>
              <a:rPr lang="en-US" altLang="zh-CN" sz="3600" b="1" dirty="0"/>
              <a:t>You turn things upside down, as if the potter were thought to be like the clay! Shall what is formed say to him who formed it, "He did not make me"? Can the pot say of the potter, "He knows nothing"?</a:t>
            </a:r>
            <a:endParaRPr lang="zh-CN" altLang="zh-CN" sz="3600" dirty="0"/>
          </a:p>
          <a:p>
            <a:pPr marL="0" lvl="0" indent="0">
              <a:buNone/>
            </a:pPr>
            <a:endParaRPr lang="zh-CN" altLang="en-US" sz="3600" b="1" dirty="0"/>
          </a:p>
        </p:txBody>
      </p:sp>
    </p:spTree>
    <p:extLst>
      <p:ext uri="{BB962C8B-B14F-4D97-AF65-F5344CB8AC3E}">
        <p14:creationId xmlns:p14="http://schemas.microsoft.com/office/powerpoint/2010/main" val="314637919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628650" y="188640"/>
            <a:ext cx="7886700" cy="1296143"/>
          </a:xfrm>
        </p:spPr>
        <p:txBody>
          <a:bodyPr>
            <a:normAutofit/>
          </a:bodyPr>
          <a:lstStyle/>
          <a:p>
            <a:pPr lvl="0"/>
            <a:r>
              <a:rPr lang="zh-CN" altLang="zh-CN" b="1" dirty="0" smtClean="0"/>
              <a:t>上帝创造</a:t>
            </a:r>
            <a:r>
              <a:rPr lang="zh-CN" altLang="en-US" b="1" dirty="0" smtClean="0"/>
              <a:t>的终极目的</a:t>
            </a:r>
            <a:endParaRPr lang="zh-CN" altLang="zh-CN" dirty="0"/>
          </a:p>
        </p:txBody>
      </p:sp>
      <p:sp>
        <p:nvSpPr>
          <p:cNvPr id="3" name="内容占位符 2"/>
          <p:cNvSpPr>
            <a:spLocks noGrp="1"/>
          </p:cNvSpPr>
          <p:nvPr>
            <p:ph idx="1"/>
          </p:nvPr>
        </p:nvSpPr>
        <p:spPr>
          <a:xfrm>
            <a:off x="628650" y="1556792"/>
            <a:ext cx="7886700" cy="4620171"/>
          </a:xfrm>
        </p:spPr>
        <p:txBody>
          <a:bodyPr>
            <a:normAutofit/>
          </a:bodyPr>
          <a:lstStyle/>
          <a:p>
            <a:pPr lvl="0"/>
            <a:r>
              <a:rPr lang="zh-CN" altLang="zh-CN" sz="3600" b="1" dirty="0"/>
              <a:t>上帝创造之工的终极目的就是为了人的幸福 （错</a:t>
            </a:r>
            <a:r>
              <a:rPr lang="zh-CN" altLang="zh-CN" sz="3600" b="1" dirty="0" smtClean="0"/>
              <a:t>）</a:t>
            </a:r>
            <a:endParaRPr lang="en-US" altLang="zh-CN" sz="3600" b="1" dirty="0" smtClean="0"/>
          </a:p>
          <a:p>
            <a:pPr marL="0" lvl="0" indent="0">
              <a:buNone/>
            </a:pPr>
            <a:endParaRPr lang="zh-CN" altLang="zh-CN" sz="3600" dirty="0"/>
          </a:p>
          <a:p>
            <a:pPr lvl="0"/>
            <a:r>
              <a:rPr lang="zh-CN" altLang="en-US" sz="3600" b="1" dirty="0" smtClean="0"/>
              <a:t>上帝</a:t>
            </a:r>
            <a:r>
              <a:rPr lang="zh-CN" altLang="zh-CN" sz="3600" b="1" dirty="0" smtClean="0"/>
              <a:t>创造</a:t>
            </a:r>
            <a:r>
              <a:rPr lang="zh-CN" altLang="zh-CN" sz="3600" b="1" dirty="0"/>
              <a:t>的终极</a:t>
            </a:r>
            <a:r>
              <a:rPr lang="zh-CN" altLang="zh-CN" sz="3600" b="1" dirty="0" smtClean="0"/>
              <a:t>目的是</a:t>
            </a:r>
            <a:r>
              <a:rPr lang="zh-CN" altLang="zh-CN" sz="3600" b="1" dirty="0"/>
              <a:t>为了彰显上帝的荣耀 （对</a:t>
            </a:r>
            <a:r>
              <a:rPr lang="zh-CN" altLang="zh-CN" sz="3600" b="1" dirty="0" smtClean="0"/>
              <a:t>）</a:t>
            </a:r>
            <a:endParaRPr lang="en-US" altLang="zh-CN" sz="3600" b="1" dirty="0" smtClean="0"/>
          </a:p>
          <a:p>
            <a:pPr marL="0" lvl="0" indent="0">
              <a:buNone/>
            </a:pPr>
            <a:endParaRPr lang="en-US" altLang="zh-CN" sz="3600" b="1" dirty="0"/>
          </a:p>
          <a:p>
            <a:pPr marL="0" indent="0">
              <a:buNone/>
            </a:pPr>
            <a:r>
              <a:rPr lang="zh-CN" altLang="zh-CN" sz="3600" b="1" u="sng" dirty="0"/>
              <a:t>赞美造物主的时刻，是受造物最喜乐的时刻！</a:t>
            </a:r>
            <a:endParaRPr lang="zh-CN" altLang="zh-CN" sz="3600" u="sng" dirty="0"/>
          </a:p>
          <a:p>
            <a:pPr marL="0" lvl="0" indent="0">
              <a:buNone/>
            </a:pPr>
            <a:endParaRPr lang="zh-CN" altLang="zh-CN" sz="3600" dirty="0"/>
          </a:p>
        </p:txBody>
      </p:sp>
    </p:spTree>
    <p:extLst>
      <p:ext uri="{BB962C8B-B14F-4D97-AF65-F5344CB8AC3E}">
        <p14:creationId xmlns:p14="http://schemas.microsoft.com/office/powerpoint/2010/main" val="37974532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anim calcmode="lin" valueType="num">
                                      <p:cBhvr additive="base">
                                        <p:cTn id="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628650" y="188640"/>
            <a:ext cx="7886700" cy="1296143"/>
          </a:xfrm>
        </p:spPr>
        <p:txBody>
          <a:bodyPr>
            <a:normAutofit/>
          </a:bodyPr>
          <a:lstStyle/>
          <a:p>
            <a:pPr lvl="0"/>
            <a:r>
              <a:rPr lang="zh-CN" altLang="zh-CN" b="1" dirty="0"/>
              <a:t>是创造，不是进化</a:t>
            </a:r>
            <a:endParaRPr lang="zh-CN" altLang="zh-CN" dirty="0"/>
          </a:p>
        </p:txBody>
      </p:sp>
      <p:sp>
        <p:nvSpPr>
          <p:cNvPr id="3" name="内容占位符 2"/>
          <p:cNvSpPr>
            <a:spLocks noGrp="1"/>
          </p:cNvSpPr>
          <p:nvPr>
            <p:ph idx="1"/>
          </p:nvPr>
        </p:nvSpPr>
        <p:spPr>
          <a:xfrm>
            <a:off x="628650" y="1124744"/>
            <a:ext cx="8263830" cy="5733256"/>
          </a:xfrm>
        </p:spPr>
        <p:txBody>
          <a:bodyPr>
            <a:normAutofit lnSpcReduction="10000"/>
          </a:bodyPr>
          <a:lstStyle/>
          <a:p>
            <a:pPr lvl="0"/>
            <a:r>
              <a:rPr lang="zh-CN" altLang="zh-CN" sz="3600" b="1" dirty="0"/>
              <a:t>进化论？不可知论</a:t>
            </a:r>
            <a:r>
              <a:rPr lang="zh-CN" altLang="zh-CN" sz="3600" b="1" dirty="0" smtClean="0"/>
              <a:t>？</a:t>
            </a:r>
            <a:endParaRPr lang="en-US" altLang="zh-CN" sz="3600" dirty="0" smtClean="0"/>
          </a:p>
          <a:p>
            <a:pPr lvl="0"/>
            <a:r>
              <a:rPr lang="zh-CN" altLang="zh-CN" sz="3600" b="1" dirty="0" smtClean="0"/>
              <a:t>自然主义</a:t>
            </a:r>
            <a:r>
              <a:rPr lang="zh-CN" altLang="zh-CN" sz="3600" b="1" dirty="0"/>
              <a:t>的进化论 （错</a:t>
            </a:r>
            <a:r>
              <a:rPr lang="zh-CN" altLang="zh-CN" sz="3600" b="1" dirty="0" smtClean="0"/>
              <a:t>）</a:t>
            </a:r>
            <a:endParaRPr lang="en-US" altLang="zh-CN" sz="3600" b="1" dirty="0" smtClean="0"/>
          </a:p>
          <a:p>
            <a:pPr lvl="0"/>
            <a:r>
              <a:rPr lang="zh-CN" altLang="zh-CN" sz="3600" b="1" dirty="0" smtClean="0"/>
              <a:t>有上帝</a:t>
            </a:r>
            <a:r>
              <a:rPr lang="zh-CN" altLang="en-US" sz="3600" b="1" dirty="0"/>
              <a:t>主义</a:t>
            </a:r>
            <a:r>
              <a:rPr lang="zh-CN" altLang="zh-CN" sz="3600" b="1" dirty="0" smtClean="0"/>
              <a:t>的</a:t>
            </a:r>
            <a:r>
              <a:rPr lang="zh-CN" altLang="zh-CN" sz="3600" b="1" dirty="0"/>
              <a:t>进化论 （错</a:t>
            </a:r>
            <a:r>
              <a:rPr lang="zh-CN" altLang="zh-CN" sz="3600" b="1" dirty="0" smtClean="0"/>
              <a:t>）</a:t>
            </a:r>
            <a:endParaRPr lang="en-US" altLang="zh-CN" sz="3600" b="1" dirty="0" smtClean="0"/>
          </a:p>
          <a:p>
            <a:pPr marL="0" lvl="0" indent="0">
              <a:buNone/>
            </a:pPr>
            <a:r>
              <a:rPr lang="en-US" altLang="zh-CN" sz="3600" b="1" dirty="0" smtClean="0"/>
              <a:t>【</a:t>
            </a:r>
            <a:r>
              <a:rPr lang="zh-CN" altLang="en-US" sz="3600" b="1" dirty="0" smtClean="0"/>
              <a:t>希伯来书 </a:t>
            </a:r>
            <a:r>
              <a:rPr lang="en-US" altLang="zh-CN" sz="3600" b="1" dirty="0" smtClean="0"/>
              <a:t>Hebrews 11:3】</a:t>
            </a:r>
          </a:p>
          <a:p>
            <a:pPr marL="0" lvl="0" indent="0">
              <a:buNone/>
            </a:pPr>
            <a:r>
              <a:rPr lang="zh-CN" altLang="en-US" sz="3600" b="1" dirty="0" smtClean="0"/>
              <a:t>我们</a:t>
            </a:r>
            <a:r>
              <a:rPr lang="zh-CN" altLang="en-US" sz="3600" b="1" dirty="0"/>
              <a:t>因着信，就知道诸世界是藉　神的话造成的，这样，所看见的，并不是从显然之物造出来的</a:t>
            </a:r>
            <a:r>
              <a:rPr lang="zh-CN" altLang="en-US" sz="3600" b="1" dirty="0" smtClean="0"/>
              <a:t>。</a:t>
            </a:r>
            <a:endParaRPr lang="en-US" altLang="zh-CN" sz="3600" b="1" dirty="0" smtClean="0"/>
          </a:p>
          <a:p>
            <a:pPr marL="0" lvl="0" indent="0">
              <a:buNone/>
            </a:pPr>
            <a:r>
              <a:rPr lang="en-US" altLang="zh-CN" sz="3600" dirty="0" smtClean="0"/>
              <a:t>By faith </a:t>
            </a:r>
            <a:r>
              <a:rPr lang="en-US" altLang="zh-CN" sz="3600" dirty="0"/>
              <a:t>we understand that the worlds were framed by the word of God, so that the things which are seen were not made of things which are </a:t>
            </a:r>
            <a:r>
              <a:rPr lang="en-US" altLang="zh-CN" sz="3600" dirty="0" smtClean="0"/>
              <a:t>visible.</a:t>
            </a:r>
            <a:endParaRPr lang="zh-CN" altLang="zh-CN" sz="3600" dirty="0"/>
          </a:p>
        </p:txBody>
      </p:sp>
    </p:spTree>
    <p:extLst>
      <p:ext uri="{BB962C8B-B14F-4D97-AF65-F5344CB8AC3E}">
        <p14:creationId xmlns:p14="http://schemas.microsoft.com/office/powerpoint/2010/main" val="183038191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628650" y="188641"/>
            <a:ext cx="7886700" cy="504056"/>
          </a:xfrm>
        </p:spPr>
        <p:txBody>
          <a:bodyPr>
            <a:normAutofit fontScale="90000"/>
          </a:bodyPr>
          <a:lstStyle/>
          <a:p>
            <a:r>
              <a:rPr lang="zh-CN" altLang="zh-CN" b="1" dirty="0"/>
              <a:t>问题讨论：</a:t>
            </a:r>
            <a:endParaRPr lang="zh-CN" altLang="zh-CN" dirty="0"/>
          </a:p>
        </p:txBody>
      </p:sp>
      <p:sp>
        <p:nvSpPr>
          <p:cNvPr id="3" name="内容占位符 2"/>
          <p:cNvSpPr>
            <a:spLocks noGrp="1"/>
          </p:cNvSpPr>
          <p:nvPr>
            <p:ph idx="1"/>
          </p:nvPr>
        </p:nvSpPr>
        <p:spPr>
          <a:xfrm>
            <a:off x="628650" y="692698"/>
            <a:ext cx="8119814" cy="5976662"/>
          </a:xfrm>
        </p:spPr>
        <p:txBody>
          <a:bodyPr>
            <a:normAutofit/>
          </a:bodyPr>
          <a:lstStyle/>
          <a:p>
            <a:pPr lvl="0"/>
            <a:r>
              <a:rPr lang="zh-CN" altLang="zh-CN" sz="3600" b="1" dirty="0"/>
              <a:t>从上帝的创造是</a:t>
            </a:r>
            <a:r>
              <a:rPr lang="en-US" altLang="zh-CN" sz="3600" b="1" dirty="0"/>
              <a:t>“</a:t>
            </a:r>
            <a:r>
              <a:rPr lang="zh-CN" altLang="zh-CN" sz="3600" b="1" dirty="0"/>
              <a:t>建立次序，各从其类</a:t>
            </a:r>
            <a:r>
              <a:rPr lang="en-US" altLang="zh-CN" sz="3600" b="1" dirty="0"/>
              <a:t>”</a:t>
            </a:r>
            <a:r>
              <a:rPr lang="zh-CN" altLang="zh-CN" sz="3600" b="1" dirty="0"/>
              <a:t>，来思想基督徒的</a:t>
            </a:r>
            <a:r>
              <a:rPr lang="en-US" altLang="zh-CN" sz="3600" b="1" dirty="0"/>
              <a:t>“</a:t>
            </a:r>
            <a:r>
              <a:rPr lang="zh-CN" altLang="zh-CN" sz="3600" b="1" dirty="0"/>
              <a:t>分别为圣</a:t>
            </a:r>
            <a:r>
              <a:rPr lang="en-US" altLang="zh-CN" sz="3600" b="1" dirty="0"/>
              <a:t>”</a:t>
            </a:r>
            <a:r>
              <a:rPr lang="zh-CN" altLang="zh-CN" sz="3600" b="1" dirty="0" smtClean="0"/>
              <a:t>？</a:t>
            </a:r>
            <a:endParaRPr lang="en-US" altLang="zh-CN" sz="3600" b="1" dirty="0" smtClean="0"/>
          </a:p>
          <a:p>
            <a:pPr lvl="0"/>
            <a:endParaRPr lang="zh-CN" altLang="zh-CN" sz="600" dirty="0"/>
          </a:p>
          <a:p>
            <a:pPr lvl="0"/>
            <a:r>
              <a:rPr lang="zh-CN" altLang="zh-CN" sz="3600" b="1" dirty="0"/>
              <a:t>人怎样履行好</a:t>
            </a:r>
            <a:r>
              <a:rPr lang="en-US" altLang="zh-CN" sz="3600" b="1" dirty="0"/>
              <a:t>“</a:t>
            </a:r>
            <a:r>
              <a:rPr lang="zh-CN" altLang="zh-CN" sz="3600" b="1" dirty="0"/>
              <a:t>管家</a:t>
            </a:r>
            <a:r>
              <a:rPr lang="en-US" altLang="zh-CN" sz="3600" b="1" dirty="0"/>
              <a:t>”</a:t>
            </a:r>
            <a:r>
              <a:rPr lang="zh-CN" altLang="zh-CN" sz="3600" b="1" dirty="0"/>
              <a:t>的责任，向上帝负责？举出圣经中合上帝心意的</a:t>
            </a:r>
            <a:r>
              <a:rPr lang="en-US" altLang="zh-CN" sz="3600" b="1" dirty="0"/>
              <a:t>“</a:t>
            </a:r>
            <a:r>
              <a:rPr lang="zh-CN" altLang="zh-CN" sz="3600" b="1" dirty="0"/>
              <a:t>管家</a:t>
            </a:r>
            <a:r>
              <a:rPr lang="en-US" altLang="zh-CN" sz="3600" b="1" dirty="0" smtClean="0"/>
              <a:t>” “</a:t>
            </a:r>
            <a:r>
              <a:rPr lang="zh-CN" altLang="zh-CN" sz="3600" b="1" dirty="0"/>
              <a:t>仆人</a:t>
            </a:r>
            <a:r>
              <a:rPr lang="en-US" altLang="zh-CN" sz="3600" b="1" dirty="0"/>
              <a:t>”</a:t>
            </a:r>
            <a:r>
              <a:rPr lang="zh-CN" altLang="zh-CN" sz="3600" b="1" dirty="0" smtClean="0"/>
              <a:t>？</a:t>
            </a:r>
            <a:endParaRPr lang="en-US" altLang="zh-CN" sz="3600" b="1" dirty="0" smtClean="0"/>
          </a:p>
          <a:p>
            <a:pPr lvl="0"/>
            <a:endParaRPr lang="zh-CN" altLang="zh-CN" sz="600" dirty="0"/>
          </a:p>
          <a:p>
            <a:pPr lvl="0"/>
            <a:r>
              <a:rPr lang="zh-CN" altLang="zh-CN" sz="3600" b="1" dirty="0"/>
              <a:t>知道了上帝的创造是出于祂的</a:t>
            </a:r>
            <a:r>
              <a:rPr lang="zh-CN" altLang="zh-CN" sz="3600" b="1" dirty="0" smtClean="0"/>
              <a:t>自由</a:t>
            </a:r>
            <a:r>
              <a:rPr lang="zh-CN" altLang="en-US" sz="3600" b="1" dirty="0" smtClean="0"/>
              <a:t>意志</a:t>
            </a:r>
            <a:r>
              <a:rPr lang="zh-CN" altLang="zh-CN" sz="3600" b="1" dirty="0" smtClean="0"/>
              <a:t>之后</a:t>
            </a:r>
            <a:r>
              <a:rPr lang="zh-CN" altLang="zh-CN" sz="3600" b="1" dirty="0"/>
              <a:t>，我们现在对上帝的认识</a:t>
            </a:r>
            <a:r>
              <a:rPr lang="zh-CN" altLang="zh-CN" sz="3600" b="1"/>
              <a:t>和</a:t>
            </a:r>
            <a:r>
              <a:rPr lang="zh-CN" altLang="zh-CN" sz="3600" b="1" smtClean="0"/>
              <a:t>以前有</a:t>
            </a:r>
            <a:r>
              <a:rPr lang="zh-CN" altLang="zh-CN" sz="3600" b="1" dirty="0"/>
              <a:t>何不同</a:t>
            </a:r>
            <a:r>
              <a:rPr lang="zh-CN" altLang="zh-CN" sz="3600" b="1" dirty="0" smtClean="0"/>
              <a:t>？</a:t>
            </a:r>
            <a:endParaRPr lang="en-US" altLang="zh-CN" sz="3600" b="1" dirty="0" smtClean="0"/>
          </a:p>
          <a:p>
            <a:pPr lvl="0"/>
            <a:endParaRPr lang="zh-CN" altLang="zh-CN" sz="600" dirty="0"/>
          </a:p>
          <a:p>
            <a:pPr lvl="0"/>
            <a:r>
              <a:rPr lang="zh-CN" altLang="zh-CN" sz="3600" b="1" dirty="0"/>
              <a:t>上帝的创造是有目的的，作为上帝最杰出的创造</a:t>
            </a:r>
            <a:r>
              <a:rPr lang="en-US" altLang="zh-CN" sz="3600" b="1" dirty="0"/>
              <a:t>—</a:t>
            </a:r>
            <a:r>
              <a:rPr lang="zh-CN" altLang="zh-CN" sz="3600" b="1" dirty="0"/>
              <a:t>人，人生最终目的是什么？</a:t>
            </a:r>
            <a:endParaRPr lang="zh-CN" altLang="zh-CN" sz="3600" dirty="0"/>
          </a:p>
        </p:txBody>
      </p:sp>
    </p:spTree>
    <p:extLst>
      <p:ext uri="{BB962C8B-B14F-4D97-AF65-F5344CB8AC3E}">
        <p14:creationId xmlns:p14="http://schemas.microsoft.com/office/powerpoint/2010/main" val="134137289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628650" y="365127"/>
            <a:ext cx="7886700" cy="615602"/>
          </a:xfrm>
        </p:spPr>
        <p:txBody>
          <a:bodyPr/>
          <a:lstStyle/>
          <a:p>
            <a:r>
              <a:rPr lang="zh-CN" altLang="en-US" b="1" dirty="0">
                <a:latin typeface="黑体" panose="02010609060101010101" pitchFamily="49" charset="-122"/>
                <a:ea typeface="黑体" panose="02010609060101010101" pitchFamily="49" charset="-122"/>
              </a:rPr>
              <a:t>创</a:t>
            </a:r>
            <a:r>
              <a:rPr lang="zh-CN" altLang="en-US" b="1" dirty="0" smtClean="0">
                <a:latin typeface="黑体" panose="02010609060101010101" pitchFamily="49" charset="-122"/>
                <a:ea typeface="黑体" panose="02010609060101010101" pitchFamily="49" charset="-122"/>
              </a:rPr>
              <a:t>世记查经</a:t>
            </a:r>
            <a:r>
              <a:rPr lang="en-US" altLang="zh-CN" b="1" dirty="0" smtClean="0">
                <a:latin typeface="黑体" panose="02010609060101010101" pitchFamily="49" charset="-122"/>
                <a:ea typeface="黑体" panose="02010609060101010101" pitchFamily="49" charset="-122"/>
              </a:rPr>
              <a:t>_2</a:t>
            </a:r>
            <a:endParaRPr lang="zh-CN" altLang="en-US" b="1" dirty="0">
              <a:latin typeface="黑体" panose="02010609060101010101" pitchFamily="49" charset="-122"/>
              <a:ea typeface="黑体" panose="02010609060101010101" pitchFamily="49" charset="-122"/>
            </a:endParaRPr>
          </a:p>
        </p:txBody>
      </p:sp>
      <p:sp>
        <p:nvSpPr>
          <p:cNvPr id="3" name="内容占位符 2"/>
          <p:cNvSpPr>
            <a:spLocks noGrp="1"/>
          </p:cNvSpPr>
          <p:nvPr>
            <p:ph idx="1"/>
          </p:nvPr>
        </p:nvSpPr>
        <p:spPr>
          <a:xfrm>
            <a:off x="628650" y="1124744"/>
            <a:ext cx="7886700" cy="5052219"/>
          </a:xfrm>
        </p:spPr>
        <p:txBody>
          <a:bodyPr>
            <a:normAutofit/>
          </a:bodyPr>
          <a:lstStyle/>
          <a:p>
            <a:r>
              <a:rPr lang="zh-CN" altLang="zh-CN" sz="3600" b="1" dirty="0" smtClean="0"/>
              <a:t>创造</a:t>
            </a:r>
            <a:r>
              <a:rPr lang="zh-CN" altLang="zh-CN" sz="3600" b="1" dirty="0"/>
              <a:t>的过程（</a:t>
            </a:r>
            <a:r>
              <a:rPr lang="en-US" altLang="zh-CN" sz="3600" b="1" dirty="0"/>
              <a:t>1</a:t>
            </a:r>
            <a:r>
              <a:rPr lang="zh-CN" altLang="zh-CN" sz="3600" b="1" dirty="0"/>
              <a:t>：</a:t>
            </a:r>
            <a:r>
              <a:rPr lang="en-US" altLang="zh-CN" sz="3600" b="1" dirty="0"/>
              <a:t>3——31</a:t>
            </a:r>
            <a:r>
              <a:rPr lang="zh-CN" altLang="zh-CN" sz="3600" b="1" dirty="0" smtClean="0"/>
              <a:t>）</a:t>
            </a:r>
            <a:endParaRPr lang="en-US" altLang="zh-CN" sz="3600" b="1" dirty="0" smtClean="0"/>
          </a:p>
          <a:p>
            <a:pPr marL="0" indent="0">
              <a:buNone/>
            </a:pPr>
            <a:endParaRPr lang="zh-CN" altLang="zh-CN" sz="3600" dirty="0"/>
          </a:p>
        </p:txBody>
      </p:sp>
      <p:graphicFrame>
        <p:nvGraphicFramePr>
          <p:cNvPr id="5" name="表格 4"/>
          <p:cNvGraphicFramePr>
            <a:graphicFrameLocks noGrp="1"/>
          </p:cNvGraphicFramePr>
          <p:nvPr>
            <p:extLst>
              <p:ext uri="{D42A27DB-BD31-4B8C-83A1-F6EECF244321}">
                <p14:modId xmlns:p14="http://schemas.microsoft.com/office/powerpoint/2010/main" val="1212422505"/>
              </p:ext>
            </p:extLst>
          </p:nvPr>
        </p:nvGraphicFramePr>
        <p:xfrm>
          <a:off x="971600" y="1700808"/>
          <a:ext cx="7848873" cy="5006241"/>
        </p:xfrm>
        <a:graphic>
          <a:graphicData uri="http://schemas.openxmlformats.org/drawingml/2006/table">
            <a:tbl>
              <a:tblPr firstRow="1" bandRow="1">
                <a:tableStyleId>{5C22544A-7EE6-4342-B048-85BDC9FD1C3A}</a:tableStyleId>
              </a:tblPr>
              <a:tblGrid>
                <a:gridCol w="374603"/>
                <a:gridCol w="2022854"/>
                <a:gridCol w="599364"/>
                <a:gridCol w="4852052"/>
              </a:tblGrid>
              <a:tr h="648072">
                <a:tc>
                  <a:txBody>
                    <a:bodyPr/>
                    <a:lstStyle/>
                    <a:p>
                      <a:endParaRPr lang="zh-CN" altLang="en-US" sz="2000" b="1" dirty="0">
                        <a:solidFill>
                          <a:schemeClr val="tx1"/>
                        </a:solidFill>
                      </a:endParaRPr>
                    </a:p>
                  </a:txBody>
                  <a:tcPr/>
                </a:tc>
                <a:tc>
                  <a:txBody>
                    <a:bodyPr/>
                    <a:lstStyle/>
                    <a:p>
                      <a:r>
                        <a:rPr lang="zh-CN" altLang="en-US" sz="2000" b="1" dirty="0" smtClean="0">
                          <a:solidFill>
                            <a:schemeClr val="tx1"/>
                          </a:solidFill>
                        </a:rPr>
                        <a:t>“无定形（混沌</a:t>
                      </a:r>
                      <a:r>
                        <a:rPr lang="en-US" altLang="zh-CN" sz="2000" b="1" dirty="0" smtClean="0">
                          <a:solidFill>
                            <a:schemeClr val="tx1"/>
                          </a:solidFill>
                        </a:rPr>
                        <a:t>formless</a:t>
                      </a:r>
                      <a:r>
                        <a:rPr lang="zh-CN" altLang="en-US" sz="2000" b="1" dirty="0" smtClean="0">
                          <a:solidFill>
                            <a:schemeClr val="tx1"/>
                          </a:solidFill>
                        </a:rPr>
                        <a:t>）”</a:t>
                      </a:r>
                      <a:endParaRPr lang="zh-CN" altLang="en-US" sz="2000" b="1" dirty="0">
                        <a:solidFill>
                          <a:schemeClr val="tx1"/>
                        </a:solidFill>
                      </a:endParaRPr>
                    </a:p>
                  </a:txBody>
                  <a:tcPr/>
                </a:tc>
                <a:tc>
                  <a:txBody>
                    <a:bodyPr/>
                    <a:lstStyle/>
                    <a:p>
                      <a:endParaRPr lang="zh-CN" altLang="en-US" sz="2000" b="1" dirty="0">
                        <a:solidFill>
                          <a:schemeClr val="tx1"/>
                        </a:solidFill>
                      </a:endParaRPr>
                    </a:p>
                  </a:txBody>
                  <a:tcPr/>
                </a:tc>
                <a:tc>
                  <a:txBody>
                    <a:bodyPr/>
                    <a:lstStyle/>
                    <a:p>
                      <a:r>
                        <a:rPr lang="zh-CN" altLang="en-US" sz="2000" b="1" dirty="0" smtClean="0">
                          <a:solidFill>
                            <a:schemeClr val="tx1"/>
                          </a:solidFill>
                        </a:rPr>
                        <a:t>“无一物（空虚 </a:t>
                      </a:r>
                      <a:r>
                        <a:rPr lang="en-US" altLang="zh-CN" sz="2000" b="1" dirty="0" smtClean="0">
                          <a:solidFill>
                            <a:schemeClr val="tx1"/>
                          </a:solidFill>
                        </a:rPr>
                        <a:t>void</a:t>
                      </a:r>
                      <a:r>
                        <a:rPr lang="zh-CN" altLang="en-US" sz="2000" b="1" dirty="0" smtClean="0">
                          <a:solidFill>
                            <a:schemeClr val="tx1"/>
                          </a:solidFill>
                        </a:rPr>
                        <a:t>）”</a:t>
                      </a:r>
                      <a:endParaRPr lang="zh-CN" altLang="en-US" sz="2000" b="1" dirty="0">
                        <a:solidFill>
                          <a:schemeClr val="tx1"/>
                        </a:solidFill>
                      </a:endParaRPr>
                    </a:p>
                  </a:txBody>
                  <a:tcPr/>
                </a:tc>
              </a:tr>
              <a:tr h="1435067">
                <a:tc>
                  <a:txBody>
                    <a:bodyPr/>
                    <a:lstStyle/>
                    <a:p>
                      <a:r>
                        <a:rPr lang="zh-CN" altLang="en-US" sz="2000" b="1" dirty="0" smtClean="0"/>
                        <a:t>第一天</a:t>
                      </a:r>
                      <a:endParaRPr lang="zh-CN" altLang="en-US" sz="2000" b="1" dirty="0"/>
                    </a:p>
                  </a:txBody>
                  <a:tcPr/>
                </a:tc>
                <a:tc>
                  <a:txBody>
                    <a:bodyPr/>
                    <a:lstStyle/>
                    <a:p>
                      <a:r>
                        <a:rPr lang="zh-CN" altLang="zh-CN" sz="2000" b="1" kern="1200" dirty="0" smtClean="0">
                          <a:solidFill>
                            <a:schemeClr val="dk1"/>
                          </a:solidFill>
                          <a:effectLst/>
                          <a:latin typeface="+mn-lt"/>
                          <a:ea typeface="+mn-ea"/>
                          <a:cs typeface="+mn-cs"/>
                        </a:rPr>
                        <a:t>神划分白昼和黑夜的领域</a:t>
                      </a:r>
                      <a:endParaRPr lang="zh-CN" altLang="en-US" sz="2000" b="1" dirty="0"/>
                    </a:p>
                  </a:txBody>
                  <a:tcPr/>
                </a:tc>
                <a:tc>
                  <a:txBody>
                    <a:bodyPr/>
                    <a:lstStyle/>
                    <a:p>
                      <a:r>
                        <a:rPr lang="zh-CN" altLang="en-US" sz="2000" b="1" dirty="0" smtClean="0"/>
                        <a:t>第四天</a:t>
                      </a:r>
                      <a:endParaRPr lang="zh-CN" altLang="en-US" sz="2000" b="1" dirty="0"/>
                    </a:p>
                  </a:txBody>
                  <a:tcPr/>
                </a:tc>
                <a:tc>
                  <a:txBody>
                    <a:bodyPr/>
                    <a:lstStyle/>
                    <a:p>
                      <a:r>
                        <a:rPr lang="zh-CN" altLang="zh-CN" sz="2000" b="1" kern="1200" dirty="0" smtClean="0">
                          <a:solidFill>
                            <a:schemeClr val="dk1"/>
                          </a:solidFill>
                          <a:effectLst/>
                          <a:latin typeface="+mn-lt"/>
                          <a:ea typeface="+mn-ea"/>
                          <a:cs typeface="+mn-cs"/>
                        </a:rPr>
                        <a:t>神把日、月星辰安置在天上，填满了祂在第一天所分别出来，光和暗的领域。</a:t>
                      </a:r>
                      <a:endParaRPr lang="zh-CN" altLang="en-US" sz="2000" b="1" dirty="0"/>
                    </a:p>
                  </a:txBody>
                  <a:tcPr/>
                </a:tc>
              </a:tr>
              <a:tr h="1435067">
                <a:tc>
                  <a:txBody>
                    <a:bodyPr/>
                    <a:lstStyle/>
                    <a:p>
                      <a:r>
                        <a:rPr lang="zh-CN" altLang="en-US" sz="2000" b="1" dirty="0" smtClean="0"/>
                        <a:t>第二天</a:t>
                      </a:r>
                      <a:endParaRPr lang="zh-CN" altLang="en-US" sz="2000" b="1" dirty="0"/>
                    </a:p>
                  </a:txBody>
                  <a:tcPr/>
                </a:tc>
                <a:tc>
                  <a:txBody>
                    <a:bodyPr/>
                    <a:lstStyle/>
                    <a:p>
                      <a:r>
                        <a:rPr lang="zh-CN" altLang="en-US" sz="2000" b="1" dirty="0" smtClean="0"/>
                        <a:t>天与地（地球及其大气层）</a:t>
                      </a:r>
                      <a:endParaRPr lang="zh-CN" altLang="en-US" sz="2000" b="1" dirty="0"/>
                    </a:p>
                  </a:txBody>
                  <a:tcPr/>
                </a:tc>
                <a:tc>
                  <a:txBody>
                    <a:bodyPr/>
                    <a:lstStyle/>
                    <a:p>
                      <a:r>
                        <a:rPr lang="zh-CN" altLang="en-US" sz="2000" b="1" dirty="0" smtClean="0"/>
                        <a:t>第五天</a:t>
                      </a:r>
                      <a:endParaRPr lang="zh-CN" altLang="en-US" sz="2000" b="1" dirty="0"/>
                    </a:p>
                  </a:txBody>
                  <a:tcPr/>
                </a:tc>
                <a:tc>
                  <a:txBody>
                    <a:bodyPr/>
                    <a:lstStyle/>
                    <a:p>
                      <a:r>
                        <a:rPr lang="zh-CN" altLang="zh-CN" sz="2000" b="1" kern="1200" dirty="0" smtClean="0">
                          <a:solidFill>
                            <a:schemeClr val="dk1"/>
                          </a:solidFill>
                          <a:effectLst/>
                          <a:latin typeface="+mn-lt"/>
                          <a:ea typeface="+mn-ea"/>
                          <a:cs typeface="+mn-cs"/>
                        </a:rPr>
                        <a:t>神造了天上的飞鸟和海里的鱼，使这些活物分别充满祂第二天所造、分成空中和地下的水域。</a:t>
                      </a:r>
                      <a:endParaRPr lang="zh-CN" altLang="en-US" sz="2000" b="1" dirty="0"/>
                    </a:p>
                  </a:txBody>
                  <a:tcPr/>
                </a:tc>
              </a:tr>
              <a:tr h="1435067">
                <a:tc>
                  <a:txBody>
                    <a:bodyPr/>
                    <a:lstStyle/>
                    <a:p>
                      <a:r>
                        <a:rPr lang="zh-CN" altLang="en-US" sz="2000" b="1" dirty="0" smtClean="0"/>
                        <a:t>第三天</a:t>
                      </a:r>
                      <a:endParaRPr lang="zh-CN" altLang="en-US" sz="2000" b="1" dirty="0"/>
                    </a:p>
                  </a:txBody>
                  <a:tcPr/>
                </a:tc>
                <a:tc>
                  <a:txBody>
                    <a:bodyPr/>
                    <a:lstStyle/>
                    <a:p>
                      <a:r>
                        <a:rPr lang="zh-CN" altLang="en-US" sz="2000" b="1" dirty="0" smtClean="0"/>
                        <a:t>陆地与海洋</a:t>
                      </a:r>
                      <a:endParaRPr lang="zh-CN" altLang="en-US" sz="2000" b="1" dirty="0"/>
                    </a:p>
                  </a:txBody>
                  <a:tcPr/>
                </a:tc>
                <a:tc>
                  <a:txBody>
                    <a:bodyPr/>
                    <a:lstStyle/>
                    <a:p>
                      <a:r>
                        <a:rPr lang="zh-CN" altLang="en-US" sz="2000" b="1" dirty="0" smtClean="0"/>
                        <a:t>第六天</a:t>
                      </a:r>
                      <a:endParaRPr lang="zh-CN" altLang="en-US" sz="2000" b="1" dirty="0"/>
                    </a:p>
                  </a:txBody>
                  <a:tcPr/>
                </a:tc>
                <a:tc>
                  <a:txBody>
                    <a:bodyPr/>
                    <a:lstStyle/>
                    <a:p>
                      <a:r>
                        <a:rPr lang="zh-CN" altLang="zh-CN" sz="2000" b="1" kern="1200" dirty="0" smtClean="0">
                          <a:solidFill>
                            <a:schemeClr val="dk1"/>
                          </a:solidFill>
                          <a:effectLst/>
                          <a:latin typeface="+mn-lt"/>
                          <a:ea typeface="+mn-ea"/>
                          <a:cs typeface="+mn-cs"/>
                        </a:rPr>
                        <a:t>神在旱地上造动物和人。这些受造物就居住充满了祂在第三天吩咐从海中露出的旱地上。</a:t>
                      </a:r>
                      <a:endParaRPr lang="zh-CN" altLang="en-US" sz="2000" b="1" dirty="0"/>
                    </a:p>
                  </a:txBody>
                  <a:tcPr/>
                </a:tc>
              </a:tr>
            </a:tbl>
          </a:graphicData>
        </a:graphic>
      </p:graphicFrame>
    </p:spTree>
    <p:extLst>
      <p:ext uri="{BB962C8B-B14F-4D97-AF65-F5344CB8AC3E}">
        <p14:creationId xmlns:p14="http://schemas.microsoft.com/office/powerpoint/2010/main" val="242910608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683568" y="548680"/>
            <a:ext cx="7886700" cy="1551705"/>
          </a:xfrm>
        </p:spPr>
        <p:txBody>
          <a:bodyPr>
            <a:normAutofit/>
          </a:bodyPr>
          <a:lstStyle/>
          <a:p>
            <a:pPr lvl="0"/>
            <a:r>
              <a:rPr lang="zh-CN" altLang="zh-CN" b="1" dirty="0"/>
              <a:t>问题：了解到上帝的创造之后，会怎样影响我对上帝的信心？</a:t>
            </a:r>
            <a:endParaRPr lang="zh-CN" altLang="zh-CN" dirty="0"/>
          </a:p>
        </p:txBody>
      </p:sp>
    </p:spTree>
    <p:extLst>
      <p:ext uri="{BB962C8B-B14F-4D97-AF65-F5344CB8AC3E}">
        <p14:creationId xmlns:p14="http://schemas.microsoft.com/office/powerpoint/2010/main" val="14382324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67544" y="404664"/>
            <a:ext cx="8352928" cy="6192688"/>
          </a:xfrm>
        </p:spPr>
        <p:txBody>
          <a:bodyPr>
            <a:normAutofit/>
          </a:bodyPr>
          <a:lstStyle/>
          <a:p>
            <a:pPr marL="0" lvl="0" indent="0">
              <a:buNone/>
            </a:pPr>
            <a:r>
              <a:rPr lang="zh-CN" altLang="en-US" sz="3600" b="1" dirty="0">
                <a:ea typeface="黑体" panose="02010609060101010101" pitchFamily="49" charset="-122"/>
              </a:rPr>
              <a:t>	上帝创造</a:t>
            </a:r>
            <a:r>
              <a:rPr lang="zh-CN" altLang="en-US" sz="3600" b="1" dirty="0" smtClean="0">
                <a:ea typeface="黑体" panose="02010609060101010101" pitchFamily="49" charset="-122"/>
              </a:rPr>
              <a:t>人</a:t>
            </a:r>
            <a:endParaRPr lang="en-US" altLang="zh-CN" sz="3600" b="1" dirty="0" smtClean="0">
              <a:ea typeface="黑体" panose="02010609060101010101" pitchFamily="49" charset="-122"/>
            </a:endParaRPr>
          </a:p>
          <a:p>
            <a:pPr marL="0" lvl="0" indent="0">
              <a:buNone/>
            </a:pPr>
            <a:endParaRPr lang="zh-CN" altLang="en-US" sz="3600" b="1" dirty="0">
              <a:ea typeface="黑体" panose="02010609060101010101" pitchFamily="49" charset="-122"/>
            </a:endParaRPr>
          </a:p>
          <a:p>
            <a:pPr marL="342900" lvl="1" indent="0">
              <a:buNone/>
            </a:pPr>
            <a:r>
              <a:rPr lang="zh-CN" altLang="en-US" sz="3600" b="1" dirty="0">
                <a:ea typeface="黑体" panose="02010609060101010101" pitchFamily="49" charset="-122"/>
              </a:rPr>
              <a:t>	人的被造的过程与万物的</a:t>
            </a:r>
            <a:r>
              <a:rPr lang="zh-CN" altLang="en-US" sz="3600" b="1" dirty="0" smtClean="0">
                <a:ea typeface="黑体" panose="02010609060101010101" pitchFamily="49" charset="-122"/>
              </a:rPr>
              <a:t>不同</a:t>
            </a:r>
            <a:endParaRPr lang="en-US" altLang="zh-CN" sz="3600" b="1" dirty="0" smtClean="0">
              <a:ea typeface="黑体" panose="02010609060101010101" pitchFamily="49" charset="-122"/>
            </a:endParaRPr>
          </a:p>
          <a:p>
            <a:pPr marL="342900" lvl="1" indent="0">
              <a:buNone/>
            </a:pPr>
            <a:endParaRPr lang="en-US" altLang="zh-CN" sz="3600" b="1" dirty="0">
              <a:ea typeface="黑体" panose="02010609060101010101" pitchFamily="49" charset="-122"/>
            </a:endParaRPr>
          </a:p>
          <a:p>
            <a:pPr marL="342900" lvl="1" indent="0">
              <a:buNone/>
            </a:pPr>
            <a:r>
              <a:rPr lang="zh-CN" altLang="en-US" sz="3600" b="1" dirty="0" smtClean="0">
                <a:ea typeface="黑体" panose="02010609060101010101" pitchFamily="49" charset="-122"/>
              </a:rPr>
              <a:t></a:t>
            </a:r>
            <a:r>
              <a:rPr lang="zh-CN" altLang="en-US" sz="3600" b="1" dirty="0">
                <a:ea typeface="黑体" panose="02010609060101010101" pitchFamily="49" charset="-122"/>
              </a:rPr>
              <a:t>	上帝照自己形像造</a:t>
            </a:r>
            <a:r>
              <a:rPr lang="zh-CN" altLang="en-US" sz="3600" b="1" dirty="0" smtClean="0">
                <a:ea typeface="黑体" panose="02010609060101010101" pitchFamily="49" charset="-122"/>
              </a:rPr>
              <a:t>人</a:t>
            </a:r>
            <a:endParaRPr lang="en-US" altLang="zh-CN" sz="3600" b="1" dirty="0" smtClean="0">
              <a:ea typeface="黑体" panose="02010609060101010101" pitchFamily="49" charset="-122"/>
            </a:endParaRPr>
          </a:p>
          <a:p>
            <a:pPr marL="342900" lvl="1" indent="0">
              <a:buNone/>
            </a:pPr>
            <a:endParaRPr lang="en-US" altLang="zh-CN" sz="3600" b="1" dirty="0">
              <a:ea typeface="黑体" panose="02010609060101010101" pitchFamily="49" charset="-122"/>
            </a:endParaRPr>
          </a:p>
          <a:p>
            <a:pPr marL="342900" lvl="1" indent="0">
              <a:buNone/>
            </a:pPr>
            <a:r>
              <a:rPr lang="zh-CN" altLang="en-US" sz="3600" b="1" dirty="0" smtClean="0">
                <a:ea typeface="黑体" panose="02010609060101010101" pitchFamily="49" charset="-122"/>
              </a:rPr>
              <a:t></a:t>
            </a:r>
            <a:r>
              <a:rPr lang="zh-CN" altLang="en-US" sz="3600" b="1" dirty="0">
                <a:ea typeface="黑体" panose="02010609060101010101" pitchFamily="49" charset="-122"/>
              </a:rPr>
              <a:t>	人身</a:t>
            </a:r>
            <a:r>
              <a:rPr lang="zh-CN" altLang="en-US" sz="3600" b="1" dirty="0" smtClean="0">
                <a:ea typeface="黑体" panose="02010609060101010101" pitchFamily="49" charset="-122"/>
              </a:rPr>
              <a:t>上有上帝</a:t>
            </a:r>
            <a:r>
              <a:rPr lang="zh-CN" altLang="en-US" sz="3600" b="1" dirty="0">
                <a:ea typeface="黑体" panose="02010609060101010101" pitchFamily="49" charset="-122"/>
              </a:rPr>
              <a:t>的</a:t>
            </a:r>
            <a:r>
              <a:rPr lang="zh-CN" altLang="en-US" sz="3600" b="1" dirty="0" smtClean="0">
                <a:ea typeface="黑体" panose="02010609060101010101" pitchFamily="49" charset="-122"/>
              </a:rPr>
              <a:t>形像</a:t>
            </a:r>
            <a:endParaRPr lang="en-US" altLang="zh-CN" sz="3600" b="1" dirty="0" smtClean="0">
              <a:ea typeface="黑体" panose="02010609060101010101" pitchFamily="49" charset="-122"/>
            </a:endParaRPr>
          </a:p>
          <a:p>
            <a:pPr marL="342900" lvl="1" indent="0">
              <a:buNone/>
            </a:pPr>
            <a:endParaRPr lang="zh-CN" altLang="en-US" sz="3600" b="1" dirty="0">
              <a:ea typeface="黑体" panose="02010609060101010101" pitchFamily="49" charset="-122"/>
            </a:endParaRPr>
          </a:p>
          <a:p>
            <a:pPr marL="342900" lvl="1" indent="0">
              <a:buNone/>
            </a:pPr>
            <a:r>
              <a:rPr lang="zh-CN" altLang="en-US" sz="3600" b="1" dirty="0" smtClean="0">
                <a:ea typeface="黑体" panose="02010609060101010101" pitchFamily="49" charset="-122"/>
              </a:rPr>
              <a:t></a:t>
            </a:r>
            <a:r>
              <a:rPr lang="zh-CN" altLang="en-US" sz="3600" b="1" dirty="0">
                <a:ea typeface="黑体" panose="02010609060101010101" pitchFamily="49" charset="-122"/>
              </a:rPr>
              <a:t>	男女都有上帝的</a:t>
            </a:r>
            <a:r>
              <a:rPr lang="zh-CN" altLang="en-US" sz="3600" b="1" dirty="0" smtClean="0">
                <a:ea typeface="黑体" panose="02010609060101010101" pitchFamily="49" charset="-122"/>
              </a:rPr>
              <a:t>形像</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248995694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827584" y="188640"/>
            <a:ext cx="7848872" cy="6408712"/>
          </a:xfrm>
        </p:spPr>
        <p:txBody>
          <a:bodyPr>
            <a:normAutofit/>
          </a:bodyPr>
          <a:lstStyle/>
          <a:p>
            <a:pPr lvl="0"/>
            <a:r>
              <a:rPr lang="zh-CN" altLang="zh-CN" sz="3600" b="1" dirty="0">
                <a:latin typeface="黑体" panose="02010609060101010101" pitchFamily="49" charset="-122"/>
                <a:ea typeface="黑体" panose="02010609060101010101" pitchFamily="49" charset="-122"/>
              </a:rPr>
              <a:t>上帝赋予人责任</a:t>
            </a:r>
          </a:p>
          <a:p>
            <a:pPr marL="0" indent="0">
              <a:buNone/>
            </a:pPr>
            <a:r>
              <a:rPr lang="zh-CN" altLang="zh-CN" sz="3600" b="1" dirty="0">
                <a:latin typeface="黑体" panose="02010609060101010101" pitchFamily="49" charset="-122"/>
                <a:ea typeface="黑体" panose="02010609060101010101" pitchFamily="49" charset="-122"/>
              </a:rPr>
              <a:t>【创世记</a:t>
            </a:r>
            <a:r>
              <a:rPr lang="en-US" altLang="zh-CN" sz="3600" b="1" dirty="0">
                <a:latin typeface="黑体" panose="02010609060101010101" pitchFamily="49" charset="-122"/>
                <a:ea typeface="黑体" panose="02010609060101010101" pitchFamily="49" charset="-122"/>
              </a:rPr>
              <a:t>Genesis 1:28</a:t>
            </a:r>
            <a:r>
              <a:rPr lang="zh-CN" altLang="zh-CN" sz="3600" b="1" dirty="0">
                <a:latin typeface="黑体" panose="02010609060101010101" pitchFamily="49" charset="-122"/>
                <a:ea typeface="黑体" panose="02010609060101010101" pitchFamily="49" charset="-122"/>
              </a:rPr>
              <a:t>】　上帝就赐福给他们，又对他们说：</a:t>
            </a:r>
            <a:r>
              <a:rPr lang="en-US" altLang="zh-CN" sz="3600" b="1" dirty="0">
                <a:latin typeface="黑体" panose="02010609060101010101" pitchFamily="49" charset="-122"/>
                <a:ea typeface="黑体" panose="02010609060101010101" pitchFamily="49" charset="-122"/>
              </a:rPr>
              <a:t>“</a:t>
            </a:r>
            <a:r>
              <a:rPr lang="zh-CN" altLang="zh-CN" sz="3600" b="1" dirty="0">
                <a:latin typeface="黑体" panose="02010609060101010101" pitchFamily="49" charset="-122"/>
                <a:ea typeface="黑体" panose="02010609060101010101" pitchFamily="49" charset="-122"/>
              </a:rPr>
              <a:t>要生养众多，遍满地面，治理这地；也要管理海里的鱼、空中的鸟，和地上各样行动的活物。</a:t>
            </a:r>
            <a:r>
              <a:rPr lang="en-US" altLang="zh-CN" sz="3600" b="1" dirty="0">
                <a:latin typeface="黑体" panose="02010609060101010101" pitchFamily="49" charset="-122"/>
                <a:ea typeface="黑体" panose="02010609060101010101" pitchFamily="49" charset="-122"/>
              </a:rPr>
              <a:t>” </a:t>
            </a:r>
            <a:endParaRPr lang="zh-CN" altLang="zh-CN" sz="3600" dirty="0">
              <a:latin typeface="黑体" panose="02010609060101010101" pitchFamily="49" charset="-122"/>
              <a:ea typeface="黑体" panose="02010609060101010101" pitchFamily="49" charset="-122"/>
            </a:endParaRPr>
          </a:p>
          <a:p>
            <a:pPr marL="0" indent="0">
              <a:buNone/>
            </a:pPr>
            <a:r>
              <a:rPr lang="en-US" altLang="zh-CN" sz="3600" b="1" dirty="0"/>
              <a:t>Then God blessed them, and God said to them, "Be fruitful and multiply; fill the earth and subdue it; have dominion over the fish of the sea, over the birds of the air, and over every living thing that moves on the earth."</a:t>
            </a:r>
            <a:endParaRPr lang="zh-CN" altLang="zh-CN" sz="3600" dirty="0"/>
          </a:p>
          <a:p>
            <a:pPr marL="0" lvl="0" indent="0">
              <a:buNone/>
            </a:pPr>
            <a:endParaRPr lang="zh-CN" altLang="zh-CN" sz="3600" dirty="0"/>
          </a:p>
        </p:txBody>
      </p:sp>
    </p:spTree>
    <p:extLst>
      <p:ext uri="{BB962C8B-B14F-4D97-AF65-F5344CB8AC3E}">
        <p14:creationId xmlns:p14="http://schemas.microsoft.com/office/powerpoint/2010/main" val="362580947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标题 3"/>
          <p:cNvSpPr>
            <a:spLocks noGrp="1"/>
          </p:cNvSpPr>
          <p:nvPr>
            <p:ph idx="1"/>
          </p:nvPr>
        </p:nvSpPr>
        <p:spPr>
          <a:xfrm>
            <a:off x="611188" y="333375"/>
            <a:ext cx="7904162" cy="5843588"/>
          </a:xfrm>
        </p:spPr>
        <p:txBody>
          <a:bodyPr>
            <a:noAutofit/>
          </a:bodyPr>
          <a:lstStyle/>
          <a:p>
            <a:pPr lvl="0"/>
            <a:r>
              <a:rPr lang="zh-CN" altLang="zh-CN" sz="3200" b="1" dirty="0"/>
              <a:t>人有管理的责任，人要向上帝负责，</a:t>
            </a:r>
            <a:r>
              <a:rPr lang="en-US" altLang="zh-CN" sz="3200" b="1" dirty="0"/>
              <a:t>“</a:t>
            </a:r>
            <a:r>
              <a:rPr lang="zh-CN" altLang="zh-CN" sz="3200" b="1" dirty="0"/>
              <a:t>交账</a:t>
            </a:r>
            <a:r>
              <a:rPr lang="en-US" altLang="zh-CN" sz="3200" b="1" dirty="0"/>
              <a:t>”</a:t>
            </a:r>
            <a:r>
              <a:rPr lang="zh-CN" altLang="zh-CN" sz="3200" b="1" dirty="0" smtClean="0"/>
              <a:t>。</a:t>
            </a:r>
            <a:endParaRPr lang="en-US" altLang="zh-CN" sz="3200" b="1" dirty="0" smtClean="0"/>
          </a:p>
          <a:p>
            <a:pPr marL="0" lvl="0" indent="0">
              <a:buNone/>
            </a:pPr>
            <a:endParaRPr lang="zh-CN" altLang="zh-CN" sz="3200" b="1" dirty="0"/>
          </a:p>
          <a:p>
            <a:pPr lvl="0"/>
            <a:r>
              <a:rPr lang="zh-CN" altLang="zh-CN" sz="3200" b="1" dirty="0"/>
              <a:t>怎样才能成为上帝的好管家，好仆人？</a:t>
            </a:r>
          </a:p>
          <a:p>
            <a:pPr marL="0" indent="0">
              <a:buNone/>
            </a:pPr>
            <a:r>
              <a:rPr lang="en-US" altLang="zh-CN" sz="3200" b="1" dirty="0" smtClean="0"/>
              <a:t>         </a:t>
            </a:r>
            <a:r>
              <a:rPr lang="zh-CN" altLang="zh-CN" sz="3200" b="1" dirty="0" smtClean="0"/>
              <a:t>奥古斯丁：</a:t>
            </a:r>
            <a:r>
              <a:rPr lang="zh-CN" altLang="en-US" sz="3200" b="1" dirty="0"/>
              <a:t>“</a:t>
            </a:r>
            <a:r>
              <a:rPr lang="zh-CN" altLang="zh-CN" sz="3200" b="1" dirty="0" smtClean="0"/>
              <a:t>你</a:t>
            </a:r>
            <a:r>
              <a:rPr lang="zh-CN" altLang="zh-CN" sz="3200" b="1" dirty="0"/>
              <a:t>要能管理得好，你要先被上帝来管理。”</a:t>
            </a:r>
          </a:p>
          <a:p>
            <a:pPr marL="0" indent="0">
              <a:buNone/>
            </a:pPr>
            <a:r>
              <a:rPr lang="en-US" altLang="zh-CN" sz="3200" b="1" dirty="0" smtClean="0"/>
              <a:t>         </a:t>
            </a:r>
            <a:r>
              <a:rPr lang="zh-CN" altLang="zh-CN" sz="3200" b="1" dirty="0" smtClean="0"/>
              <a:t>世人</a:t>
            </a:r>
            <a:r>
              <a:rPr lang="zh-CN" altLang="zh-CN" sz="3200" b="1" dirty="0"/>
              <a:t>：我的欲望指挥我的理性，我的理性指挥我的行动，我的行动为了满足我的欲望。</a:t>
            </a:r>
          </a:p>
          <a:p>
            <a:pPr marL="0" indent="0">
              <a:buNone/>
            </a:pPr>
            <a:r>
              <a:rPr lang="en-US" altLang="zh-CN" sz="3200" b="1" dirty="0" smtClean="0"/>
              <a:t>        </a:t>
            </a:r>
            <a:r>
              <a:rPr lang="zh-CN" altLang="zh-CN" sz="3200" b="1" dirty="0" smtClean="0"/>
              <a:t>基督徒</a:t>
            </a:r>
            <a:r>
              <a:rPr lang="zh-CN" altLang="zh-CN" sz="3200" b="1" dirty="0"/>
              <a:t>：我的上帝指挥我的理性，我的理性指挥我的行动，我的行动为了顺服上帝的</a:t>
            </a:r>
            <a:r>
              <a:rPr lang="zh-CN" altLang="zh-CN" sz="3200" b="1" dirty="0" smtClean="0"/>
              <a:t>旨意</a:t>
            </a:r>
            <a:r>
              <a:rPr lang="zh-CN" altLang="en-US" sz="3200" b="1" dirty="0" smtClean="0"/>
              <a:t>。</a:t>
            </a:r>
            <a:endParaRPr lang="zh-CN" altLang="en-US" sz="3200" b="1" dirty="0"/>
          </a:p>
        </p:txBody>
      </p:sp>
    </p:spTree>
    <p:extLst>
      <p:ext uri="{BB962C8B-B14F-4D97-AF65-F5344CB8AC3E}">
        <p14:creationId xmlns:p14="http://schemas.microsoft.com/office/powerpoint/2010/main" val="179121295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611560" y="404664"/>
            <a:ext cx="7920880" cy="6048672"/>
          </a:xfrm>
        </p:spPr>
        <p:txBody>
          <a:bodyPr>
            <a:normAutofit fontScale="70000" lnSpcReduction="20000"/>
          </a:bodyPr>
          <a:lstStyle/>
          <a:p>
            <a:pPr marL="0" lvl="0" indent="0">
              <a:buNone/>
            </a:pPr>
            <a:r>
              <a:rPr lang="zh-CN" altLang="zh-CN" sz="3600" b="1" dirty="0"/>
              <a:t>上帝赐福</a:t>
            </a:r>
            <a:r>
              <a:rPr lang="zh-CN" altLang="zh-CN" sz="3600" b="1" dirty="0" smtClean="0"/>
              <a:t>人</a:t>
            </a:r>
            <a:endParaRPr lang="en-US" altLang="zh-CN" sz="3600" b="1" dirty="0" smtClean="0"/>
          </a:p>
          <a:p>
            <a:pPr marL="0" lvl="0" indent="0">
              <a:buNone/>
            </a:pPr>
            <a:endParaRPr lang="zh-CN" altLang="zh-CN" sz="3600" dirty="0"/>
          </a:p>
          <a:p>
            <a:pPr marL="0" indent="0">
              <a:buNone/>
            </a:pPr>
            <a:r>
              <a:rPr lang="zh-CN" altLang="zh-CN" sz="3600" b="1" dirty="0"/>
              <a:t>【创世记</a:t>
            </a:r>
            <a:r>
              <a:rPr lang="en-US" altLang="zh-CN" sz="3600" b="1" dirty="0"/>
              <a:t>Genesis 1:28-29</a:t>
            </a:r>
            <a:r>
              <a:rPr lang="zh-CN" altLang="zh-CN" sz="3600" b="1" dirty="0"/>
              <a:t>】　</a:t>
            </a:r>
            <a:endParaRPr lang="zh-CN" altLang="zh-CN" sz="3600" dirty="0"/>
          </a:p>
          <a:p>
            <a:pPr marL="0" indent="0">
              <a:buNone/>
            </a:pPr>
            <a:r>
              <a:rPr lang="en-US" altLang="zh-CN" sz="3600" b="1" dirty="0"/>
              <a:t>28</a:t>
            </a:r>
            <a:r>
              <a:rPr lang="zh-CN" altLang="zh-CN" sz="3600" b="1" dirty="0"/>
              <a:t>上帝就赐福给他们，又对他们说：</a:t>
            </a:r>
            <a:r>
              <a:rPr lang="en-US" altLang="zh-CN" sz="3600" b="1" dirty="0"/>
              <a:t>“</a:t>
            </a:r>
            <a:r>
              <a:rPr lang="zh-CN" altLang="zh-CN" sz="3600" b="1" dirty="0"/>
              <a:t>要生养众多，遍满地面，治理这地；也要管理海里的鱼、空中的鸟，和地上各样行动的活物。</a:t>
            </a:r>
            <a:r>
              <a:rPr lang="en-US" altLang="zh-CN" sz="3600" b="1" dirty="0"/>
              <a:t>” </a:t>
            </a:r>
            <a:endParaRPr lang="zh-CN" altLang="zh-CN" sz="3600" dirty="0"/>
          </a:p>
          <a:p>
            <a:pPr marL="0" indent="0">
              <a:buNone/>
            </a:pPr>
            <a:r>
              <a:rPr lang="en-US" altLang="zh-CN" sz="3600" b="1" dirty="0"/>
              <a:t>Then God blessed them, and God said to them, "Be fruitful and multiply; fill the earth and subdue it; have dominion over the fish of the sea, over the birds of the air, and over every living thing that moves on the earth</a:t>
            </a:r>
            <a:r>
              <a:rPr lang="en-US" altLang="zh-CN" sz="3600" b="1" dirty="0" smtClean="0"/>
              <a:t>.“</a:t>
            </a:r>
          </a:p>
          <a:p>
            <a:pPr marL="0" indent="0">
              <a:buNone/>
            </a:pPr>
            <a:endParaRPr lang="zh-CN" altLang="zh-CN" sz="900" dirty="0"/>
          </a:p>
          <a:p>
            <a:pPr marL="0" indent="0">
              <a:buNone/>
            </a:pPr>
            <a:r>
              <a:rPr lang="en-US" altLang="zh-CN" sz="3600" b="1" dirty="0"/>
              <a:t>29</a:t>
            </a:r>
            <a:r>
              <a:rPr lang="zh-CN" altLang="zh-CN" sz="3600" b="1" dirty="0"/>
              <a:t>上帝说：</a:t>
            </a:r>
            <a:r>
              <a:rPr lang="en-US" altLang="zh-CN" sz="3600" b="1" dirty="0"/>
              <a:t>“</a:t>
            </a:r>
            <a:r>
              <a:rPr lang="zh-CN" altLang="zh-CN" sz="3600" b="1" dirty="0"/>
              <a:t>看哪，我将遍地上一切结种子的菜蔬，和一切树上所结有核的果子，全赐给你们作食物。 </a:t>
            </a:r>
            <a:endParaRPr lang="en-US" altLang="zh-CN" sz="3600" b="1" dirty="0" smtClean="0"/>
          </a:p>
          <a:p>
            <a:pPr marL="0" indent="0">
              <a:buNone/>
            </a:pPr>
            <a:r>
              <a:rPr lang="en-US" altLang="zh-CN" sz="3600" b="1" dirty="0" smtClean="0"/>
              <a:t>And </a:t>
            </a:r>
            <a:r>
              <a:rPr lang="en-US" altLang="zh-CN" sz="3600" b="1" dirty="0"/>
              <a:t>God said, "See, I have given you every herb that yields seed which is on the face of all the earth, and every tree whose fruit yields seed; to you it shall be for food</a:t>
            </a:r>
            <a:r>
              <a:rPr lang="en-US" altLang="zh-CN" sz="3600" b="1" dirty="0" smtClean="0"/>
              <a:t>.</a:t>
            </a:r>
          </a:p>
          <a:p>
            <a:pPr marL="0" indent="0">
              <a:buNone/>
            </a:pPr>
            <a:endParaRPr lang="zh-CN" altLang="zh-CN" sz="3600" dirty="0"/>
          </a:p>
          <a:p>
            <a:pPr marL="0" lvl="0" indent="0">
              <a:buNone/>
            </a:pPr>
            <a:r>
              <a:rPr lang="zh-CN" altLang="zh-CN" sz="3600" b="1" u="sng" dirty="0">
                <a:effectLst>
                  <a:outerShdw blurRad="38100" dist="38100" dir="2700000" algn="tl">
                    <a:srgbClr val="000000">
                      <a:alpha val="43137"/>
                    </a:srgbClr>
                  </a:outerShdw>
                </a:effectLst>
              </a:rPr>
              <a:t>上帝供应人的需要，为了让人完成上帝赋予他的使命</a:t>
            </a:r>
            <a:r>
              <a:rPr lang="zh-CN" altLang="zh-CN" sz="3600" b="1" u="sng" dirty="0" smtClean="0">
                <a:effectLst>
                  <a:outerShdw blurRad="38100" dist="38100" dir="2700000" algn="tl">
                    <a:srgbClr val="000000">
                      <a:alpha val="43137"/>
                    </a:srgbClr>
                  </a:outerShdw>
                </a:effectLst>
              </a:rPr>
              <a:t>。</a:t>
            </a:r>
            <a:endParaRPr lang="zh-CN" altLang="zh-CN" sz="3600" u="sng"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5796222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9" end="9"/>
                                            </p:txEl>
                                          </p:spTgt>
                                        </p:tgtEl>
                                        <p:attrNameLst>
                                          <p:attrName>style.visibility</p:attrName>
                                        </p:attrNameLst>
                                      </p:cBhvr>
                                      <p:to>
                                        <p:strVal val="visible"/>
                                      </p:to>
                                    </p:set>
                                    <p:anim calcmode="lin" valueType="num">
                                      <p:cBhvr additive="base">
                                        <p:cTn id="7"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611560" y="404664"/>
            <a:ext cx="8136904" cy="6264696"/>
          </a:xfrm>
        </p:spPr>
        <p:txBody>
          <a:bodyPr>
            <a:normAutofit fontScale="62500" lnSpcReduction="20000"/>
          </a:bodyPr>
          <a:lstStyle/>
          <a:p>
            <a:pPr marL="0" lvl="0" indent="0">
              <a:buNone/>
            </a:pPr>
            <a:r>
              <a:rPr lang="zh-CN" altLang="zh-CN" sz="3600" b="1" dirty="0" smtClean="0"/>
              <a:t>上帝</a:t>
            </a:r>
            <a:r>
              <a:rPr lang="zh-CN" altLang="zh-CN" sz="3600" b="1" dirty="0"/>
              <a:t>养万物，上帝也借着万物养万物</a:t>
            </a:r>
            <a:endParaRPr lang="zh-CN" altLang="zh-CN" sz="3600" dirty="0"/>
          </a:p>
          <a:p>
            <a:pPr marL="0" indent="0">
              <a:buNone/>
            </a:pPr>
            <a:endParaRPr lang="en-US" altLang="zh-CN" sz="1000" b="1" dirty="0" smtClean="0"/>
          </a:p>
          <a:p>
            <a:pPr marL="0" indent="0">
              <a:buNone/>
            </a:pPr>
            <a:r>
              <a:rPr lang="zh-CN" altLang="zh-CN" sz="3600" b="1" dirty="0" smtClean="0"/>
              <a:t>【</a:t>
            </a:r>
            <a:r>
              <a:rPr lang="zh-CN" altLang="zh-CN" sz="3600" b="1" dirty="0"/>
              <a:t>创世记</a:t>
            </a:r>
            <a:r>
              <a:rPr lang="en-US" altLang="zh-CN" sz="3600" b="1" dirty="0"/>
              <a:t>Genesis 1:11</a:t>
            </a:r>
            <a:r>
              <a:rPr lang="zh-CN" altLang="zh-CN" sz="3600" b="1" dirty="0"/>
              <a:t>】　</a:t>
            </a:r>
            <a:endParaRPr lang="en-US" altLang="zh-CN" sz="3600" b="1" dirty="0" smtClean="0"/>
          </a:p>
          <a:p>
            <a:pPr marL="0" indent="0">
              <a:buNone/>
            </a:pPr>
            <a:r>
              <a:rPr lang="zh-CN" altLang="zh-CN" sz="3600" b="1" dirty="0" smtClean="0"/>
              <a:t>上帝</a:t>
            </a:r>
            <a:r>
              <a:rPr lang="zh-CN" altLang="zh-CN" sz="3600" b="1" dirty="0"/>
              <a:t>说：</a:t>
            </a:r>
            <a:r>
              <a:rPr lang="en-US" altLang="zh-CN" sz="3600" b="1" dirty="0"/>
              <a:t>“</a:t>
            </a:r>
            <a:r>
              <a:rPr lang="zh-CN" altLang="zh-CN" sz="3600" b="1" dirty="0"/>
              <a:t>地要发生青草和结种子的菜蔬，并结果子的树木，各从其类，果子都包着核。</a:t>
            </a:r>
            <a:r>
              <a:rPr lang="en-US" altLang="zh-CN" sz="3600" b="1" dirty="0"/>
              <a:t>”</a:t>
            </a:r>
            <a:r>
              <a:rPr lang="zh-CN" altLang="zh-CN" sz="3600" b="1" dirty="0"/>
              <a:t>事就这样成了。</a:t>
            </a:r>
            <a:endParaRPr lang="zh-CN" altLang="zh-CN" sz="3600" dirty="0"/>
          </a:p>
          <a:p>
            <a:pPr marL="0" indent="0">
              <a:buNone/>
            </a:pPr>
            <a:r>
              <a:rPr lang="en-US" altLang="zh-CN" sz="3600" b="1" dirty="0"/>
              <a:t>Then God said, "Let the earth bring forth grass, the herb that yields seed, and the fruit tree that yields fruit according to its kind, whose seed is in itself, on the earth"; and it was so</a:t>
            </a:r>
            <a:r>
              <a:rPr lang="en-US" altLang="zh-CN" sz="3600" b="1" dirty="0" smtClean="0"/>
              <a:t>.</a:t>
            </a:r>
          </a:p>
          <a:p>
            <a:pPr marL="0" indent="0">
              <a:buNone/>
            </a:pPr>
            <a:endParaRPr lang="zh-CN" altLang="zh-CN" sz="1100" dirty="0"/>
          </a:p>
          <a:p>
            <a:pPr marL="0" indent="0">
              <a:buNone/>
            </a:pPr>
            <a:r>
              <a:rPr lang="zh-CN" altLang="zh-CN" sz="3600" b="1" dirty="0"/>
              <a:t>【创世记</a:t>
            </a:r>
            <a:r>
              <a:rPr lang="en-US" altLang="zh-CN" sz="3600" b="1" dirty="0"/>
              <a:t>Genesis 1:29</a:t>
            </a:r>
            <a:r>
              <a:rPr lang="zh-CN" altLang="zh-CN" sz="3600" b="1" dirty="0"/>
              <a:t>】　</a:t>
            </a:r>
            <a:endParaRPr lang="en-US" altLang="zh-CN" sz="3600" b="1" dirty="0" smtClean="0"/>
          </a:p>
          <a:p>
            <a:pPr marL="0" indent="0">
              <a:buNone/>
            </a:pPr>
            <a:r>
              <a:rPr lang="zh-CN" altLang="zh-CN" sz="3600" b="1" dirty="0" smtClean="0"/>
              <a:t>上帝</a:t>
            </a:r>
            <a:r>
              <a:rPr lang="zh-CN" altLang="zh-CN" sz="3600" b="1" dirty="0"/>
              <a:t>说：</a:t>
            </a:r>
            <a:r>
              <a:rPr lang="en-US" altLang="zh-CN" sz="3600" b="1" dirty="0"/>
              <a:t>“</a:t>
            </a:r>
            <a:r>
              <a:rPr lang="zh-CN" altLang="zh-CN" sz="3600" b="1" dirty="0"/>
              <a:t>看哪，我将遍地上一切结种子的菜蔬，和一切树上所结有核的果子，全赐给你们作食物。</a:t>
            </a:r>
            <a:endParaRPr lang="zh-CN" altLang="zh-CN" sz="3600" dirty="0"/>
          </a:p>
          <a:p>
            <a:pPr marL="0" indent="0">
              <a:buNone/>
            </a:pPr>
            <a:r>
              <a:rPr lang="en-US" altLang="zh-CN" sz="3600" b="1" dirty="0"/>
              <a:t>And God said, "See, I have given you every herb that yields seed which is on the face of all the earth, and every tree whose fruit yields seed; to you it shall be for food</a:t>
            </a:r>
            <a:r>
              <a:rPr lang="en-US" altLang="zh-CN" sz="3600" b="1" dirty="0" smtClean="0"/>
              <a:t>.</a:t>
            </a:r>
          </a:p>
          <a:p>
            <a:pPr marL="0" indent="0">
              <a:buNone/>
            </a:pPr>
            <a:endParaRPr lang="zh-CN" altLang="zh-CN" sz="1100" dirty="0"/>
          </a:p>
          <a:p>
            <a:pPr marL="0" indent="0">
              <a:buNone/>
            </a:pPr>
            <a:r>
              <a:rPr lang="zh-CN" altLang="zh-CN" sz="3600" b="1" dirty="0"/>
              <a:t>【创世记</a:t>
            </a:r>
            <a:r>
              <a:rPr lang="en-US" altLang="zh-CN" sz="3600" b="1" dirty="0"/>
              <a:t>Genesis 1:30</a:t>
            </a:r>
            <a:r>
              <a:rPr lang="zh-CN" altLang="zh-CN" sz="3600" b="1" dirty="0"/>
              <a:t>】至于地上的走兽和空中的飞鸟，并各样爬在地上有生命的物，我将青草赐给它们作食物。</a:t>
            </a:r>
            <a:r>
              <a:rPr lang="en-US" altLang="zh-CN" sz="3600" b="1" dirty="0"/>
              <a:t>”</a:t>
            </a:r>
            <a:r>
              <a:rPr lang="zh-CN" altLang="zh-CN" sz="3600" b="1" dirty="0"/>
              <a:t>事就这样成了。</a:t>
            </a:r>
            <a:endParaRPr lang="zh-CN" altLang="zh-CN" sz="3600" dirty="0"/>
          </a:p>
          <a:p>
            <a:pPr marL="0" indent="0">
              <a:buNone/>
            </a:pPr>
            <a:r>
              <a:rPr lang="en-US" altLang="zh-CN" sz="3600" b="1" dirty="0"/>
              <a:t>Then God saw everything that He had made, and indeed it was very good. So the evening and the morning were the sixth day.</a:t>
            </a:r>
            <a:endParaRPr lang="zh-CN" altLang="zh-CN" sz="3600" dirty="0"/>
          </a:p>
          <a:p>
            <a:pPr marL="0" indent="0">
              <a:buNone/>
            </a:pP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97872817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539552" y="116632"/>
            <a:ext cx="7886700" cy="864095"/>
          </a:xfrm>
        </p:spPr>
        <p:txBody>
          <a:bodyPr>
            <a:normAutofit/>
          </a:bodyPr>
          <a:lstStyle/>
          <a:p>
            <a:pPr lvl="0"/>
            <a:r>
              <a:rPr lang="zh-CN" altLang="en-US" b="1" dirty="0">
                <a:latin typeface="黑体" panose="02010609060101010101" pitchFamily="49" charset="-122"/>
                <a:ea typeface="黑体" panose="02010609060101010101" pitchFamily="49" charset="-122"/>
              </a:rPr>
              <a:t>	</a:t>
            </a:r>
            <a:r>
              <a:rPr lang="zh-CN" altLang="zh-CN" sz="3600" b="1" dirty="0"/>
              <a:t>不可杀人</a:t>
            </a:r>
            <a:endParaRPr lang="zh-CN" altLang="zh-CN" sz="3600" dirty="0"/>
          </a:p>
        </p:txBody>
      </p:sp>
      <p:sp>
        <p:nvSpPr>
          <p:cNvPr id="3" name="内容占位符 2"/>
          <p:cNvSpPr>
            <a:spLocks noGrp="1"/>
          </p:cNvSpPr>
          <p:nvPr>
            <p:ph idx="1"/>
          </p:nvPr>
        </p:nvSpPr>
        <p:spPr>
          <a:xfrm>
            <a:off x="628650" y="1268760"/>
            <a:ext cx="7886700" cy="5256584"/>
          </a:xfrm>
        </p:spPr>
        <p:txBody>
          <a:bodyPr>
            <a:normAutofit/>
          </a:bodyPr>
          <a:lstStyle/>
          <a:p>
            <a:pPr marL="0" indent="0">
              <a:buNone/>
            </a:pPr>
            <a:r>
              <a:rPr lang="zh-CN" altLang="zh-CN" sz="2400" b="1" dirty="0" smtClean="0"/>
              <a:t>【</a:t>
            </a:r>
            <a:r>
              <a:rPr lang="zh-CN" altLang="zh-CN" sz="3600" b="1" dirty="0"/>
              <a:t>创世记</a:t>
            </a:r>
            <a:r>
              <a:rPr lang="en-US" altLang="zh-CN" sz="3600" b="1" dirty="0"/>
              <a:t>Genesis 9:6</a:t>
            </a:r>
            <a:r>
              <a:rPr lang="zh-CN" altLang="zh-CN" sz="3600" b="1" dirty="0" smtClean="0"/>
              <a:t>】</a:t>
            </a:r>
            <a:endParaRPr lang="en-US" altLang="zh-CN" sz="3600" b="1" dirty="0" smtClean="0"/>
          </a:p>
          <a:p>
            <a:pPr marL="0" indent="0">
              <a:buNone/>
            </a:pPr>
            <a:r>
              <a:rPr lang="zh-CN" altLang="zh-CN" sz="3600" b="1" dirty="0" smtClean="0"/>
              <a:t>凡</a:t>
            </a:r>
            <a:r>
              <a:rPr lang="zh-CN" altLang="zh-CN" sz="3600" b="1" dirty="0"/>
              <a:t>流人血的，他的血也必被人所流，因为　上帝造人，是照自己的形像造的。 </a:t>
            </a:r>
            <a:endParaRPr lang="zh-CN" altLang="zh-CN" sz="3600" dirty="0"/>
          </a:p>
          <a:p>
            <a:pPr marL="0" indent="0">
              <a:buNone/>
            </a:pPr>
            <a:r>
              <a:rPr lang="en-US" altLang="zh-CN" sz="3600" b="1" dirty="0"/>
              <a:t>"Whoever sheds man's blood, By man his blood shall be shed; For in the image of God He made man.</a:t>
            </a:r>
            <a:endParaRPr lang="zh-CN" altLang="zh-CN" sz="3600" dirty="0"/>
          </a:p>
          <a:p>
            <a:pPr marL="0" indent="0">
              <a:buNone/>
            </a:pP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3190852842"/>
      </p:ext>
    </p:extLst>
  </p:cSld>
  <p:clrMapOvr>
    <a:masterClrMapping/>
  </p:clrMapOvr>
  <p:timing>
    <p:tnLst>
      <p:par>
        <p:cTn id="1" dur="indefinite" restart="never" nodeType="tmRoot"/>
      </p:par>
    </p:tnLst>
  </p:timing>
</p:sld>
</file>

<file path=ppt/theme/theme1.xml><?xml version="1.0" encoding="utf-8"?>
<a:theme xmlns:a="http://schemas.openxmlformats.org/drawingml/2006/main" name="1_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3528</TotalTime>
  <Words>951</Words>
  <Application>Microsoft Office PowerPoint</Application>
  <PresentationFormat>全屏显示(4:3)</PresentationFormat>
  <Paragraphs>135</Paragraphs>
  <Slides>18</Slides>
  <Notes>0</Notes>
  <HiddenSlides>0</HiddenSlides>
  <MMClips>0</MMClips>
  <ScaleCrop>false</ScaleCrop>
  <HeadingPairs>
    <vt:vector size="6" baseType="variant">
      <vt:variant>
        <vt:lpstr>已用的字体</vt:lpstr>
      </vt:variant>
      <vt:variant>
        <vt:i4>7</vt:i4>
      </vt:variant>
      <vt:variant>
        <vt:lpstr>主题</vt:lpstr>
      </vt:variant>
      <vt:variant>
        <vt:i4>1</vt:i4>
      </vt:variant>
      <vt:variant>
        <vt:lpstr>幻灯片标题</vt:lpstr>
      </vt:variant>
      <vt:variant>
        <vt:i4>18</vt:i4>
      </vt:variant>
    </vt:vector>
  </HeadingPairs>
  <TitlesOfParts>
    <vt:vector size="26" baseType="lpstr">
      <vt:lpstr>新細明體</vt:lpstr>
      <vt:lpstr>黑体</vt:lpstr>
      <vt:lpstr>宋体</vt:lpstr>
      <vt:lpstr>Arial</vt:lpstr>
      <vt:lpstr>Calibri</vt:lpstr>
      <vt:lpstr>Calibri Light</vt:lpstr>
      <vt:lpstr>Wingdings</vt:lpstr>
      <vt:lpstr>1_Office 主题</vt:lpstr>
      <vt:lpstr>创世记查经_2</vt:lpstr>
      <vt:lpstr>创世记查经_2</vt:lpstr>
      <vt:lpstr>问题：了解到上帝的创造之后，会怎样影响我对上帝的信心？</vt:lpstr>
      <vt:lpstr>PowerPoint 演示文稿</vt:lpstr>
      <vt:lpstr>PowerPoint 演示文稿</vt:lpstr>
      <vt:lpstr>PowerPoint 演示文稿</vt:lpstr>
      <vt:lpstr>PowerPoint 演示文稿</vt:lpstr>
      <vt:lpstr>PowerPoint 演示文稿</vt:lpstr>
      <vt:lpstr> 不可杀人</vt:lpstr>
      <vt:lpstr>上帝的创造</vt:lpstr>
      <vt:lpstr>上帝的创造</vt:lpstr>
      <vt:lpstr>上帝的创造</vt:lpstr>
      <vt:lpstr>上帝的创造</vt:lpstr>
      <vt:lpstr>上帝的创造</vt:lpstr>
      <vt:lpstr>上帝的创造</vt:lpstr>
      <vt:lpstr>上帝创造的终极目的</vt:lpstr>
      <vt:lpstr>是创造，不是进化</vt:lpstr>
      <vt:lpstr>问题讨论：</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Barnabas Feng</cp:lastModifiedBy>
  <cp:revision>403</cp:revision>
  <dcterms:created xsi:type="dcterms:W3CDTF">2014-02-25T17:54:08Z</dcterms:created>
  <dcterms:modified xsi:type="dcterms:W3CDTF">2017-05-13T00:41:36Z</dcterms:modified>
</cp:coreProperties>
</file>