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72" r:id="rId1"/>
  </p:sldMasterIdLst>
  <p:notesMasterIdLst>
    <p:notesMasterId r:id="rId23"/>
  </p:notesMasterIdLst>
  <p:handoutMasterIdLst>
    <p:handoutMasterId r:id="rId24"/>
  </p:handoutMasterIdLst>
  <p:sldIdLst>
    <p:sldId id="622" r:id="rId2"/>
    <p:sldId id="659" r:id="rId3"/>
    <p:sldId id="661" r:id="rId4"/>
    <p:sldId id="662" r:id="rId5"/>
    <p:sldId id="667" r:id="rId6"/>
    <p:sldId id="677" r:id="rId7"/>
    <p:sldId id="668" r:id="rId8"/>
    <p:sldId id="670" r:id="rId9"/>
    <p:sldId id="669" r:id="rId10"/>
    <p:sldId id="671" r:id="rId11"/>
    <p:sldId id="672" r:id="rId12"/>
    <p:sldId id="673" r:id="rId13"/>
    <p:sldId id="675" r:id="rId14"/>
    <p:sldId id="676" r:id="rId15"/>
    <p:sldId id="674" r:id="rId16"/>
    <p:sldId id="678" r:id="rId17"/>
    <p:sldId id="680" r:id="rId18"/>
    <p:sldId id="679" r:id="rId19"/>
    <p:sldId id="663" r:id="rId20"/>
    <p:sldId id="664" r:id="rId21"/>
    <p:sldId id="665" r:id="rId22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>
      <p:cViewPr varScale="1">
        <p:scale>
          <a:sx n="105" d="100"/>
          <a:sy n="105" d="100"/>
        </p:scale>
        <p:origin x="605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5FF88A4-DA15-44AE-9ACB-2C0F00349ACB}" type="datetimeFigureOut">
              <a:rPr lang="zh-CN" altLang="en-US"/>
              <a:pPr>
                <a:defRPr/>
              </a:pPr>
              <a:t>2017/5/26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DFEFF22-6FBB-4B82-B223-80991887E2F0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28349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825422E-ADD0-4F91-A41D-C1A34FECA782}" type="datetimeFigureOut">
              <a:rPr lang="zh-CN" altLang="en-US"/>
              <a:pPr>
                <a:defRPr/>
              </a:pPr>
              <a:t>2017/5/26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smtClean="0"/>
              <a:t>按一下此處編輯母版文本樣式</a:t>
            </a:r>
            <a:endParaRPr lang="zh-CN" altLang="en-US" smtClean="0"/>
          </a:p>
          <a:p>
            <a:pPr lvl="1"/>
            <a:r>
              <a:rPr lang="zh-CN" altLang="en-US" smtClean="0"/>
              <a:t>第二級</a:t>
            </a:r>
          </a:p>
          <a:p>
            <a:pPr lvl="2"/>
            <a:r>
              <a:rPr lang="zh-CN" altLang="en-US" smtClean="0"/>
              <a:t>第三級</a:t>
            </a:r>
          </a:p>
          <a:p>
            <a:pPr lvl="3"/>
            <a:r>
              <a:rPr lang="zh-CN" altLang="en-US" smtClean="0"/>
              <a:t>第四級</a:t>
            </a:r>
          </a:p>
          <a:p>
            <a:pPr lvl="4"/>
            <a:r>
              <a:rPr lang="zh-CN" altLang="en-US" smtClean="0"/>
              <a:t>第五級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FB4920C-7358-4336-83CC-4FE3C101A02B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380856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39B5F6-6126-490E-A5EC-A0B9504010A5}" type="datetimeFigureOut">
              <a:rPr lang="zh-CN" altLang="en-US" smtClean="0"/>
              <a:pPr>
                <a:defRPr/>
              </a:pPr>
              <a:t>2017/5/26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5023B-6A3C-4EA3-AE66-5A6D6590E647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0257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090D6E-9A13-4644-A4C1-22BE64C39E05}" type="datetimeFigureOut">
              <a:rPr lang="zh-CN" altLang="en-US" smtClean="0"/>
              <a:pPr>
                <a:defRPr/>
              </a:pPr>
              <a:t>2017/5/26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684164-7E1A-40D4-8814-0A5BCF4E4CD3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37906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8889E9-B0E2-4B6A-A1AD-98D2F671A2DE}" type="datetimeFigureOut">
              <a:rPr lang="zh-CN" altLang="en-US" smtClean="0"/>
              <a:pPr>
                <a:defRPr/>
              </a:pPr>
              <a:t>2017/5/26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A43B09-A43D-4AD2-9451-1A5F8B21256B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39593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E26566-709C-466C-A58E-888040DB09C0}" type="datetimeFigureOut">
              <a:rPr lang="zh-CN" altLang="en-US" smtClean="0"/>
              <a:pPr>
                <a:defRPr/>
              </a:pPr>
              <a:t>2017/5/26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6D1800-9FCF-4317-920B-EE4D25C28943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6314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6BCFBF-7E71-447B-87B1-D232EB2FAD6B}" type="datetimeFigureOut">
              <a:rPr lang="zh-CN" altLang="en-US" smtClean="0"/>
              <a:pPr>
                <a:defRPr/>
              </a:pPr>
              <a:t>2017/5/26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EC1C10-A0E9-48D0-8E46-CD6986F599C9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1828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DFE745-25E9-41AF-92A2-C5E6FFDD60E1}" type="datetimeFigureOut">
              <a:rPr lang="zh-CN" altLang="en-US" smtClean="0"/>
              <a:pPr>
                <a:defRPr/>
              </a:pPr>
              <a:t>2017/5/26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E18E86-74EB-473B-91FB-AE4B23832EE1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1248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A40F68-E40F-4345-9A9A-3DD81DE60C73}" type="datetimeFigureOut">
              <a:rPr lang="zh-CN" altLang="en-US" smtClean="0"/>
              <a:pPr>
                <a:defRPr/>
              </a:pPr>
              <a:t>2017/5/26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416818-4404-48B1-B5E7-E8B275A34C49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69533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8EBF2B-C289-4CAE-9C5A-9C852E19519D}" type="datetimeFigureOut">
              <a:rPr lang="zh-CN" altLang="en-US" smtClean="0"/>
              <a:pPr>
                <a:defRPr/>
              </a:pPr>
              <a:t>2017/5/26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CA6B60-DC72-4131-94D4-FD3CAE94C680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04165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5167-7E1B-4E1E-BC04-503C5BF8BA2C}" type="datetimeFigureOut">
              <a:rPr lang="zh-CN" altLang="en-US" smtClean="0"/>
              <a:pPr>
                <a:defRPr/>
              </a:pPr>
              <a:t>2017/5/26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7F80B-CD6D-4911-8D5B-0E6E070FBD9E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336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417081-F110-4DC0-8744-20C5B5A16697}" type="datetimeFigureOut">
              <a:rPr lang="zh-CN" altLang="en-US" smtClean="0"/>
              <a:pPr>
                <a:defRPr/>
              </a:pPr>
              <a:t>2017/5/26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D4A510-9858-4138-9E0E-74180DAEC5EC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81293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439424-2F4D-4107-8821-7DAB63618D84}" type="datetimeFigureOut">
              <a:rPr lang="zh-CN" altLang="en-US" smtClean="0"/>
              <a:pPr>
                <a:defRPr/>
              </a:pPr>
              <a:t>2017/5/26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BA6713-7E43-4DA7-88F4-4DB161994D6B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17764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C8889E9-B0E2-4B6A-A1AD-98D2F671A2DE}" type="datetimeFigureOut">
              <a:rPr lang="zh-CN" altLang="en-US" smtClean="0"/>
              <a:pPr>
                <a:defRPr/>
              </a:pPr>
              <a:t>2017/5/26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7A43B09-A43D-4AD2-9451-1A5F8B21256B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3474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15602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创</a:t>
            </a:r>
            <a:r>
              <a:rPr lang="zh-CN" altLang="en-US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世记查经</a:t>
            </a:r>
            <a:r>
              <a:rPr lang="en-US" altLang="zh-CN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_3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124744"/>
            <a:ext cx="7886700" cy="50522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600" dirty="0" smtClean="0">
                <a:ea typeface="黑体" panose="02010609060101010101" pitchFamily="49" charset="-122"/>
              </a:rPr>
              <a:t>回顾</a:t>
            </a:r>
            <a:r>
              <a:rPr lang="zh-CN" altLang="en-US" sz="3600" dirty="0">
                <a:ea typeface="黑体" panose="02010609060101010101" pitchFamily="49" charset="-122"/>
              </a:rPr>
              <a:t>：</a:t>
            </a:r>
          </a:p>
          <a:p>
            <a:pPr lvl="0"/>
            <a:r>
              <a:rPr lang="zh-CN" altLang="zh-CN" sz="3600" b="1" dirty="0"/>
              <a:t>上帝的创造是有计划</a:t>
            </a:r>
            <a:endParaRPr lang="zh-CN" altLang="zh-CN" sz="3600" dirty="0"/>
          </a:p>
          <a:p>
            <a:pPr marL="0" indent="0">
              <a:buNone/>
            </a:pPr>
            <a:r>
              <a:rPr lang="en-US" altLang="zh-CN" sz="3600" dirty="0" smtClean="0"/>
              <a:t>   </a:t>
            </a:r>
          </a:p>
          <a:p>
            <a:pPr lvl="0"/>
            <a:r>
              <a:rPr lang="zh-CN" altLang="zh-CN" sz="3600" b="1" dirty="0"/>
              <a:t>创造与救</a:t>
            </a:r>
            <a:r>
              <a:rPr lang="zh-CN" altLang="zh-CN" sz="3600" b="1" dirty="0" smtClean="0"/>
              <a:t>赎</a:t>
            </a:r>
            <a:endParaRPr lang="en-US" altLang="zh-CN" sz="3600" b="1" dirty="0" smtClean="0"/>
          </a:p>
          <a:p>
            <a:pPr marL="0" lvl="0" indent="0">
              <a:buNone/>
            </a:pPr>
            <a:endParaRPr lang="en-US" altLang="zh-CN" sz="3600" b="1" dirty="0" smtClean="0"/>
          </a:p>
          <a:p>
            <a:r>
              <a:rPr lang="zh-CN" altLang="zh-CN" sz="3600" b="1" dirty="0"/>
              <a:t>上帝的创造出于上帝的自由意志</a:t>
            </a:r>
            <a:endParaRPr lang="zh-CN" altLang="zh-CN" sz="3600" dirty="0"/>
          </a:p>
          <a:p>
            <a:pPr lvl="0"/>
            <a:endParaRPr lang="zh-CN" altLang="zh-CN" sz="3600" dirty="0"/>
          </a:p>
          <a:p>
            <a:pPr marL="0" indent="0">
              <a:buNone/>
            </a:pPr>
            <a:r>
              <a:rPr lang="en-US" altLang="zh-CN" sz="3600" dirty="0" smtClean="0"/>
              <a:t>   </a:t>
            </a:r>
            <a:endParaRPr lang="zh-CN" altLang="zh-CN" sz="3600" dirty="0"/>
          </a:p>
          <a:p>
            <a:pPr marL="0" indent="0">
              <a:buNone/>
            </a:pPr>
            <a:endParaRPr lang="zh-CN" altLang="zh-CN" sz="3600" dirty="0"/>
          </a:p>
        </p:txBody>
      </p:sp>
    </p:spTree>
    <p:extLst>
      <p:ext uri="{BB962C8B-B14F-4D97-AF65-F5344CB8AC3E}">
        <p14:creationId xmlns:p14="http://schemas.microsoft.com/office/powerpoint/2010/main" val="86445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886700" cy="86409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zh-CN" altLang="zh-CN" sz="3200" b="1" i="1" u="sng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救赎的</a:t>
            </a:r>
            <a:r>
              <a:rPr lang="zh-CN" altLang="en-US" sz="3200" b="1" i="1" u="sng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目的</a:t>
            </a:r>
            <a:r>
              <a:rPr lang="zh-CN" altLang="zh-CN" sz="3200" b="1" i="1" u="sng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是为了</a:t>
            </a:r>
            <a:r>
              <a:rPr lang="zh-CN" altLang="zh-CN" sz="3200" b="1" i="1" u="sng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“</a:t>
            </a:r>
            <a:r>
              <a:rPr lang="zh-CN" altLang="zh-CN" sz="3200" b="1" i="1" u="sng" dirty="0">
                <a:solidFill>
                  <a:srgbClr val="FF0000"/>
                </a:solidFill>
              </a:rPr>
              <a:t>使</a:t>
            </a:r>
            <a:r>
              <a:rPr lang="zh-CN" altLang="en-US" sz="3200" b="1" i="1" u="sng" dirty="0">
                <a:solidFill>
                  <a:srgbClr val="FF0000"/>
                </a:solidFill>
              </a:rPr>
              <a:t>上帝</a:t>
            </a:r>
            <a:r>
              <a:rPr lang="zh-CN" altLang="en-US" sz="3200" i="1" u="sng" dirty="0">
                <a:solidFill>
                  <a:srgbClr val="FF0000"/>
                </a:solidFill>
                <a:ea typeface="黑体" panose="02010609060101010101" pitchFamily="49" charset="-122"/>
              </a:rPr>
              <a:t>荣耀的恩典得着称赞</a:t>
            </a:r>
            <a:r>
              <a:rPr lang="zh-CN" altLang="zh-CN" sz="3200" b="1" i="1" u="sng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”</a:t>
            </a:r>
            <a:r>
              <a:rPr lang="zh-CN" altLang="en-US" sz="3200" b="1" i="1" u="sng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（弗</a:t>
            </a:r>
            <a:r>
              <a:rPr lang="en-US" altLang="zh-CN" sz="3200" b="1" i="1" u="sng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1</a:t>
            </a:r>
            <a:r>
              <a:rPr lang="zh-CN" altLang="en-US" sz="3200" b="1" i="1" u="sng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：</a:t>
            </a:r>
            <a:r>
              <a:rPr lang="en-US" altLang="zh-CN" sz="3200" b="1" i="1" u="sng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4-14</a:t>
            </a:r>
            <a:r>
              <a:rPr lang="zh-CN" altLang="en-US" sz="3200" b="1" i="1" u="sng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）</a:t>
            </a:r>
            <a:endParaRPr lang="zh-CN" altLang="zh-CN" sz="3200" b="1" i="1" u="sng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124744"/>
            <a:ext cx="7886700" cy="50522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600" dirty="0" smtClean="0">
                <a:ea typeface="黑体" panose="02010609060101010101" pitchFamily="49" charset="-122"/>
              </a:rPr>
              <a:t>【</a:t>
            </a:r>
            <a:r>
              <a:rPr lang="zh-CN" altLang="en-US" sz="3600" dirty="0">
                <a:ea typeface="黑体" panose="02010609060101010101" pitchFamily="49" charset="-122"/>
              </a:rPr>
              <a:t>弗</a:t>
            </a:r>
            <a:r>
              <a:rPr lang="en-US" altLang="zh-CN" sz="3600" dirty="0">
                <a:ea typeface="黑体" panose="02010609060101010101" pitchFamily="49" charset="-122"/>
              </a:rPr>
              <a:t>1:7】</a:t>
            </a:r>
            <a:r>
              <a:rPr lang="zh-CN" altLang="en-US" sz="3600" dirty="0">
                <a:ea typeface="黑体" panose="02010609060101010101" pitchFamily="49" charset="-122"/>
              </a:rPr>
              <a:t>我们藉这爱子的血得蒙救赎，过犯得以赦免，乃是照祂丰富的恩典</a:t>
            </a:r>
            <a:r>
              <a:rPr lang="zh-CN" altLang="en-US" sz="3600" dirty="0" smtClean="0">
                <a:ea typeface="黑体" panose="02010609060101010101" pitchFamily="49" charset="-122"/>
              </a:rPr>
              <a:t>。</a:t>
            </a:r>
            <a:endParaRPr lang="en-US" altLang="zh-CN" sz="3600" dirty="0" smtClean="0">
              <a:ea typeface="黑体" panose="02010609060101010101" pitchFamily="49" charset="-122"/>
            </a:endParaRPr>
          </a:p>
          <a:p>
            <a:pPr marL="0" indent="0">
              <a:buNone/>
            </a:pPr>
            <a:endParaRPr lang="zh-CN" altLang="en-US" sz="600" dirty="0" smtClean="0"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3600" dirty="0" smtClean="0">
                <a:ea typeface="黑体" panose="02010609060101010101" pitchFamily="49" charset="-122"/>
              </a:rPr>
              <a:t>【</a:t>
            </a:r>
            <a:r>
              <a:rPr lang="zh-CN" altLang="en-US" sz="3600" dirty="0" smtClean="0">
                <a:ea typeface="黑体" panose="02010609060101010101" pitchFamily="49" charset="-122"/>
              </a:rPr>
              <a:t>弗</a:t>
            </a:r>
            <a:r>
              <a:rPr lang="en-US" altLang="zh-CN" sz="3600" dirty="0" smtClean="0">
                <a:ea typeface="黑体" panose="02010609060101010101" pitchFamily="49" charset="-122"/>
              </a:rPr>
              <a:t>1:8】</a:t>
            </a:r>
            <a:r>
              <a:rPr lang="zh-CN" altLang="en-US" sz="3600" dirty="0" smtClean="0">
                <a:ea typeface="黑体" panose="02010609060101010101" pitchFamily="49" charset="-122"/>
              </a:rPr>
              <a:t>这恩典是　神用诸般智慧聪明，充充足足赏给我们的，</a:t>
            </a:r>
            <a:endParaRPr lang="en-US" altLang="zh-CN" sz="3600" dirty="0" smtClean="0">
              <a:ea typeface="黑体" panose="02010609060101010101" pitchFamily="49" charset="-122"/>
            </a:endParaRPr>
          </a:p>
          <a:p>
            <a:pPr marL="0" indent="0">
              <a:buNone/>
            </a:pPr>
            <a:endParaRPr lang="zh-CN" altLang="en-US" sz="600" dirty="0" smtClean="0"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3600" dirty="0" smtClean="0">
                <a:ea typeface="黑体" panose="02010609060101010101" pitchFamily="49" charset="-122"/>
              </a:rPr>
              <a:t>【</a:t>
            </a:r>
            <a:r>
              <a:rPr lang="zh-CN" altLang="en-US" sz="3600" dirty="0" smtClean="0">
                <a:ea typeface="黑体" panose="02010609060101010101" pitchFamily="49" charset="-122"/>
              </a:rPr>
              <a:t>弗</a:t>
            </a:r>
            <a:r>
              <a:rPr lang="en-US" altLang="zh-CN" sz="3600" dirty="0" smtClean="0">
                <a:ea typeface="黑体" panose="02010609060101010101" pitchFamily="49" charset="-122"/>
              </a:rPr>
              <a:t>1:9】</a:t>
            </a:r>
            <a:r>
              <a:rPr lang="zh-CN" altLang="en-US" sz="3600" dirty="0" smtClean="0">
                <a:ea typeface="黑体" panose="02010609060101010101" pitchFamily="49" charset="-122"/>
              </a:rPr>
              <a:t>都是照祂自己所预定的美意，叫我们知道祂旨意的奥秘；</a:t>
            </a:r>
          </a:p>
        </p:txBody>
      </p:sp>
    </p:spTree>
    <p:extLst>
      <p:ext uri="{BB962C8B-B14F-4D97-AF65-F5344CB8AC3E}">
        <p14:creationId xmlns:p14="http://schemas.microsoft.com/office/powerpoint/2010/main" val="5041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886700" cy="86409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zh-CN" altLang="zh-CN" sz="3200" b="1" i="1" u="sng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救赎的</a:t>
            </a:r>
            <a:r>
              <a:rPr lang="zh-CN" altLang="en-US" sz="3200" b="1" i="1" u="sng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目的</a:t>
            </a:r>
            <a:r>
              <a:rPr lang="zh-CN" altLang="zh-CN" sz="3200" b="1" i="1" u="sng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是为了</a:t>
            </a:r>
            <a:r>
              <a:rPr lang="zh-CN" altLang="zh-CN" sz="3200" b="1" i="1" u="sng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“</a:t>
            </a:r>
            <a:r>
              <a:rPr lang="zh-CN" altLang="zh-CN" sz="3200" b="1" i="1" u="sng" dirty="0">
                <a:solidFill>
                  <a:srgbClr val="FF0000"/>
                </a:solidFill>
              </a:rPr>
              <a:t>使</a:t>
            </a:r>
            <a:r>
              <a:rPr lang="zh-CN" altLang="en-US" sz="3200" b="1" i="1" u="sng" dirty="0">
                <a:solidFill>
                  <a:srgbClr val="FF0000"/>
                </a:solidFill>
              </a:rPr>
              <a:t>上帝</a:t>
            </a:r>
            <a:r>
              <a:rPr lang="zh-CN" altLang="en-US" sz="3200" i="1" u="sng" dirty="0">
                <a:solidFill>
                  <a:srgbClr val="FF0000"/>
                </a:solidFill>
                <a:ea typeface="黑体" panose="02010609060101010101" pitchFamily="49" charset="-122"/>
              </a:rPr>
              <a:t>荣耀的恩典得着称赞</a:t>
            </a:r>
            <a:r>
              <a:rPr lang="zh-CN" altLang="zh-CN" sz="3200" b="1" i="1" u="sng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”</a:t>
            </a:r>
            <a:r>
              <a:rPr lang="zh-CN" altLang="en-US" sz="3200" b="1" i="1" u="sng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（弗</a:t>
            </a:r>
            <a:r>
              <a:rPr lang="en-US" altLang="zh-CN" sz="3200" b="1" i="1" u="sng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1</a:t>
            </a:r>
            <a:r>
              <a:rPr lang="zh-CN" altLang="en-US" sz="3200" b="1" i="1" u="sng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：</a:t>
            </a:r>
            <a:r>
              <a:rPr lang="en-US" altLang="zh-CN" sz="3200" b="1" i="1" u="sng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4-14</a:t>
            </a:r>
            <a:r>
              <a:rPr lang="zh-CN" altLang="en-US" sz="3200" b="1" i="1" u="sng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）</a:t>
            </a:r>
            <a:endParaRPr lang="zh-CN" altLang="zh-CN" sz="3200" b="1" i="1" u="sng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124744"/>
            <a:ext cx="7886700" cy="50522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CN" sz="3600" dirty="0" smtClean="0">
                <a:ea typeface="黑体" panose="02010609060101010101" pitchFamily="49" charset="-122"/>
              </a:rPr>
              <a:t>【</a:t>
            </a:r>
            <a:r>
              <a:rPr lang="zh-CN" altLang="en-US" sz="3600" dirty="0">
                <a:ea typeface="黑体" panose="02010609060101010101" pitchFamily="49" charset="-122"/>
              </a:rPr>
              <a:t>弗</a:t>
            </a:r>
            <a:r>
              <a:rPr lang="en-US" altLang="zh-CN" sz="3600" dirty="0">
                <a:ea typeface="黑体" panose="02010609060101010101" pitchFamily="49" charset="-122"/>
              </a:rPr>
              <a:t>1:10】</a:t>
            </a:r>
            <a:r>
              <a:rPr lang="zh-CN" altLang="en-US" sz="3600" dirty="0">
                <a:ea typeface="黑体" panose="02010609060101010101" pitchFamily="49" charset="-122"/>
              </a:rPr>
              <a:t>要照所安排的，在日期满足的时候，使天上地上一切所有的，都在基督里面同归于一</a:t>
            </a:r>
            <a:r>
              <a:rPr lang="zh-CN" altLang="en-US" sz="3600" dirty="0" smtClean="0">
                <a:ea typeface="黑体" panose="02010609060101010101" pitchFamily="49" charset="-122"/>
              </a:rPr>
              <a:t>。</a:t>
            </a:r>
            <a:endParaRPr lang="en-US" altLang="zh-CN" sz="3600" dirty="0" smtClean="0">
              <a:ea typeface="黑体" panose="02010609060101010101" pitchFamily="49" charset="-122"/>
            </a:endParaRPr>
          </a:p>
          <a:p>
            <a:pPr marL="0" indent="0">
              <a:buNone/>
            </a:pPr>
            <a:endParaRPr lang="zh-CN" altLang="en-US" sz="600" dirty="0"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3600" dirty="0">
                <a:ea typeface="黑体" panose="02010609060101010101" pitchFamily="49" charset="-122"/>
              </a:rPr>
              <a:t>【</a:t>
            </a:r>
            <a:r>
              <a:rPr lang="zh-CN" altLang="en-US" sz="3600" dirty="0">
                <a:ea typeface="黑体" panose="02010609060101010101" pitchFamily="49" charset="-122"/>
              </a:rPr>
              <a:t>弗</a:t>
            </a:r>
            <a:r>
              <a:rPr lang="en-US" altLang="zh-CN" sz="3600" dirty="0">
                <a:ea typeface="黑体" panose="02010609060101010101" pitchFamily="49" charset="-122"/>
              </a:rPr>
              <a:t>1:11】</a:t>
            </a:r>
            <a:r>
              <a:rPr lang="zh-CN" altLang="en-US" sz="3600" dirty="0">
                <a:ea typeface="黑体" panose="02010609060101010101" pitchFamily="49" charset="-122"/>
              </a:rPr>
              <a:t>我们也在祂里面得了基业（“得”或作“成”），这原是那位随己意行作万事的，照着祂旨意所预定的</a:t>
            </a:r>
            <a:r>
              <a:rPr lang="zh-CN" altLang="en-US" sz="3600" dirty="0" smtClean="0">
                <a:ea typeface="黑体" panose="02010609060101010101" pitchFamily="49" charset="-122"/>
              </a:rPr>
              <a:t>，</a:t>
            </a:r>
            <a:endParaRPr lang="en-US" altLang="zh-CN" sz="3600" dirty="0" smtClean="0">
              <a:ea typeface="黑体" panose="02010609060101010101" pitchFamily="49" charset="-122"/>
            </a:endParaRPr>
          </a:p>
          <a:p>
            <a:pPr marL="0" indent="0">
              <a:buNone/>
            </a:pPr>
            <a:endParaRPr lang="zh-CN" altLang="en-US" sz="600" dirty="0"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3600" dirty="0">
                <a:ea typeface="黑体" panose="02010609060101010101" pitchFamily="49" charset="-122"/>
              </a:rPr>
              <a:t>【</a:t>
            </a:r>
            <a:r>
              <a:rPr lang="zh-CN" altLang="en-US" sz="3600" dirty="0">
                <a:ea typeface="黑体" panose="02010609060101010101" pitchFamily="49" charset="-122"/>
              </a:rPr>
              <a:t>弗</a:t>
            </a:r>
            <a:r>
              <a:rPr lang="en-US" altLang="zh-CN" sz="3600" dirty="0">
                <a:ea typeface="黑体" panose="02010609060101010101" pitchFamily="49" charset="-122"/>
              </a:rPr>
              <a:t>1:12】</a:t>
            </a:r>
            <a:r>
              <a:rPr lang="zh-CN" altLang="en-US" sz="3600" b="1" i="1" u="sng" dirty="0">
                <a:solidFill>
                  <a:srgbClr val="FF0000"/>
                </a:solidFill>
                <a:ea typeface="黑体" panose="02010609060101010101" pitchFamily="49" charset="-122"/>
              </a:rPr>
              <a:t>叫祂的荣耀</a:t>
            </a:r>
            <a:r>
              <a:rPr lang="zh-CN" altLang="en-US" sz="3600" dirty="0">
                <a:ea typeface="黑体" panose="02010609060101010101" pitchFamily="49" charset="-122"/>
              </a:rPr>
              <a:t>，从我们这首先在基督里有盼望的人</a:t>
            </a:r>
            <a:r>
              <a:rPr lang="zh-CN" altLang="en-US" sz="3600" b="1" i="1" u="sng" dirty="0">
                <a:solidFill>
                  <a:srgbClr val="FF0000"/>
                </a:solidFill>
                <a:ea typeface="黑体" panose="02010609060101010101" pitchFamily="49" charset="-122"/>
              </a:rPr>
              <a:t>可以得着称赞</a:t>
            </a:r>
            <a:r>
              <a:rPr lang="zh-CN" altLang="en-US" sz="3600" dirty="0" smtClean="0">
                <a:ea typeface="黑体" panose="02010609060101010101" pitchFamily="49" charset="-122"/>
              </a:rPr>
              <a:t>。</a:t>
            </a:r>
            <a:endParaRPr lang="zh-CN" altLang="en-US" sz="3600" dirty="0"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60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886700" cy="86409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zh-CN" altLang="zh-CN" sz="3200" b="1" i="1" u="sng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救赎的</a:t>
            </a:r>
            <a:r>
              <a:rPr lang="zh-CN" altLang="en-US" sz="3200" b="1" i="1" u="sng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目的</a:t>
            </a:r>
            <a:r>
              <a:rPr lang="zh-CN" altLang="zh-CN" sz="3200" b="1" i="1" u="sng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是为了“使</a:t>
            </a:r>
            <a:r>
              <a:rPr lang="zh-CN" altLang="en-US" sz="3200" b="1" i="1" u="sng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上帝</a:t>
            </a:r>
            <a:r>
              <a:rPr lang="zh-CN" altLang="zh-CN" sz="3200" b="1" i="1" u="sng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的荣耀得着称赞。”</a:t>
            </a:r>
            <a:r>
              <a:rPr lang="zh-CN" altLang="en-US" sz="3200" b="1" i="1" u="sng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（弗</a:t>
            </a:r>
            <a:r>
              <a:rPr lang="en-US" altLang="zh-CN" sz="3200" b="1" i="1" u="sng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1</a:t>
            </a:r>
            <a:r>
              <a:rPr lang="zh-CN" altLang="en-US" sz="3200" b="1" i="1" u="sng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：</a:t>
            </a:r>
            <a:r>
              <a:rPr lang="en-US" altLang="zh-CN" sz="3200" b="1" i="1" u="sng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4-14</a:t>
            </a:r>
            <a:r>
              <a:rPr lang="zh-CN" altLang="en-US" sz="3200" b="1" i="1" u="sng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）</a:t>
            </a:r>
            <a:endParaRPr lang="zh-CN" altLang="zh-CN" sz="3200" b="1" i="1" u="sng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124744"/>
            <a:ext cx="7886700" cy="50522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600" dirty="0" smtClean="0">
                <a:ea typeface="黑体" panose="02010609060101010101" pitchFamily="49" charset="-122"/>
              </a:rPr>
              <a:t>【</a:t>
            </a:r>
            <a:r>
              <a:rPr lang="zh-CN" altLang="en-US" sz="3600" dirty="0">
                <a:ea typeface="黑体" panose="02010609060101010101" pitchFamily="49" charset="-122"/>
              </a:rPr>
              <a:t>弗</a:t>
            </a:r>
            <a:r>
              <a:rPr lang="en-US" altLang="zh-CN" sz="3600" dirty="0">
                <a:ea typeface="黑体" panose="02010609060101010101" pitchFamily="49" charset="-122"/>
              </a:rPr>
              <a:t>1:13】</a:t>
            </a:r>
            <a:r>
              <a:rPr lang="zh-CN" altLang="en-US" sz="3600" dirty="0">
                <a:ea typeface="黑体" panose="02010609060101010101" pitchFamily="49" charset="-122"/>
              </a:rPr>
              <a:t>你们既听见真理的道，就是那叫你们得救的福音，也信了基督，既然信祂，就受了所应许的圣灵为印记</a:t>
            </a:r>
            <a:r>
              <a:rPr lang="zh-CN" altLang="en-US" sz="3600" dirty="0" smtClean="0">
                <a:ea typeface="黑体" panose="02010609060101010101" pitchFamily="49" charset="-122"/>
              </a:rPr>
              <a:t>。</a:t>
            </a:r>
            <a:endParaRPr lang="en-US" altLang="zh-CN" sz="3600" dirty="0" smtClean="0">
              <a:ea typeface="黑体" panose="02010609060101010101" pitchFamily="49" charset="-122"/>
            </a:endParaRPr>
          </a:p>
          <a:p>
            <a:pPr marL="0" indent="0">
              <a:buNone/>
            </a:pPr>
            <a:endParaRPr lang="en-US" altLang="zh-CN" sz="600" dirty="0" smtClean="0"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3600" dirty="0" smtClean="0">
                <a:ea typeface="黑体" panose="02010609060101010101" pitchFamily="49" charset="-122"/>
              </a:rPr>
              <a:t>【</a:t>
            </a:r>
            <a:r>
              <a:rPr lang="zh-CN" altLang="en-US" sz="3600" dirty="0">
                <a:ea typeface="黑体" panose="02010609060101010101" pitchFamily="49" charset="-122"/>
              </a:rPr>
              <a:t>弗</a:t>
            </a:r>
            <a:r>
              <a:rPr lang="en-US" altLang="zh-CN" sz="3600" dirty="0">
                <a:ea typeface="黑体" panose="02010609060101010101" pitchFamily="49" charset="-122"/>
              </a:rPr>
              <a:t>1:14】</a:t>
            </a:r>
            <a:r>
              <a:rPr lang="zh-CN" altLang="en-US" sz="3600" dirty="0">
                <a:ea typeface="黑体" panose="02010609060101010101" pitchFamily="49" charset="-122"/>
              </a:rPr>
              <a:t>这圣灵是我们得基业的凭据（原文作“质”），直等到　神之民（“民”原文作“产业”）被赎，</a:t>
            </a:r>
            <a:r>
              <a:rPr lang="zh-CN" altLang="en-US" sz="3600" b="1" i="1" u="sng" dirty="0">
                <a:solidFill>
                  <a:srgbClr val="FF0000"/>
                </a:solidFill>
                <a:ea typeface="黑体" panose="02010609060101010101" pitchFamily="49" charset="-122"/>
              </a:rPr>
              <a:t>使祂的荣耀得着称赞</a:t>
            </a:r>
            <a:r>
              <a:rPr lang="zh-CN" altLang="en-US" sz="3600" dirty="0">
                <a:ea typeface="黑体" panose="02010609060101010101" pitchFamily="49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50051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88640"/>
            <a:ext cx="7886700" cy="1440160"/>
          </a:xfrm>
        </p:spPr>
        <p:txBody>
          <a:bodyPr>
            <a:normAutofit/>
          </a:bodyPr>
          <a:lstStyle/>
          <a:p>
            <a:pPr lvl="0"/>
            <a:r>
              <a:rPr lang="zh-CN" altLang="zh-CN" sz="4200" b="1" dirty="0"/>
              <a:t>是创造，不是进化</a:t>
            </a:r>
            <a:endParaRPr lang="zh-CN" altLang="zh-CN" sz="4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0834" y="1484784"/>
            <a:ext cx="8263830" cy="5085184"/>
          </a:xfrm>
        </p:spPr>
        <p:txBody>
          <a:bodyPr>
            <a:normAutofit/>
          </a:bodyPr>
          <a:lstStyle/>
          <a:p>
            <a:r>
              <a:rPr lang="zh-CN" altLang="zh-CN" sz="3600" dirty="0"/>
              <a:t>创造是有来源，有方向，有目的，有意义的</a:t>
            </a:r>
            <a:r>
              <a:rPr lang="zh-CN" altLang="zh-CN" sz="3600" dirty="0" smtClean="0"/>
              <a:t>；</a:t>
            </a:r>
            <a:endParaRPr lang="en-US" altLang="zh-CN" sz="3600" dirty="0" smtClean="0"/>
          </a:p>
          <a:p>
            <a:endParaRPr lang="en-US" altLang="zh-CN" sz="600" dirty="0"/>
          </a:p>
          <a:p>
            <a:r>
              <a:rPr lang="zh-CN" altLang="zh-CN" sz="3600" dirty="0" smtClean="0"/>
              <a:t>进化是</a:t>
            </a:r>
            <a:r>
              <a:rPr lang="zh-CN" altLang="en-US" sz="3600" dirty="0" smtClean="0"/>
              <a:t>无来源，</a:t>
            </a:r>
            <a:r>
              <a:rPr lang="zh-CN" altLang="zh-CN" sz="3600" dirty="0" smtClean="0"/>
              <a:t>无方</a:t>
            </a:r>
            <a:r>
              <a:rPr lang="zh-CN" altLang="zh-CN" sz="3600" dirty="0"/>
              <a:t>向，无目的，无意义的</a:t>
            </a:r>
            <a:r>
              <a:rPr lang="zh-CN" altLang="zh-CN" sz="3600" dirty="0" smtClean="0"/>
              <a:t>。</a:t>
            </a:r>
            <a:endParaRPr lang="en-US" altLang="zh-CN" sz="3600" dirty="0" smtClean="0"/>
          </a:p>
          <a:p>
            <a:endParaRPr lang="en-US" altLang="zh-CN" sz="600" dirty="0"/>
          </a:p>
          <a:p>
            <a:r>
              <a:rPr lang="zh-CN" altLang="zh-CN" sz="3600" dirty="0"/>
              <a:t>“上帝的创造”让人看到上帝对人的爱，看到人生的终极意义和价值</a:t>
            </a:r>
            <a:r>
              <a:rPr lang="zh-CN" altLang="zh-CN" sz="3600" dirty="0" smtClean="0"/>
              <a:t>；</a:t>
            </a:r>
            <a:endParaRPr lang="en-US" altLang="zh-CN" sz="3600" dirty="0" smtClean="0"/>
          </a:p>
          <a:p>
            <a:endParaRPr lang="en-US" altLang="zh-CN" sz="600" dirty="0" smtClean="0"/>
          </a:p>
          <a:p>
            <a:r>
              <a:rPr lang="zh-CN" altLang="zh-CN" sz="3600" dirty="0" smtClean="0"/>
              <a:t>“进化论”</a:t>
            </a:r>
            <a:r>
              <a:rPr lang="zh-CN" altLang="zh-CN" sz="3600" dirty="0"/>
              <a:t>只会让人看到人生虚空的虚空。</a:t>
            </a:r>
          </a:p>
          <a:p>
            <a:endParaRPr lang="zh-CN" altLang="zh-CN" sz="3600" dirty="0"/>
          </a:p>
        </p:txBody>
      </p:sp>
    </p:spTree>
    <p:extLst>
      <p:ext uri="{BB962C8B-B14F-4D97-AF65-F5344CB8AC3E}">
        <p14:creationId xmlns:p14="http://schemas.microsoft.com/office/powerpoint/2010/main" val="90044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88640"/>
            <a:ext cx="7886700" cy="1296144"/>
          </a:xfrm>
        </p:spPr>
        <p:txBody>
          <a:bodyPr>
            <a:normAutofit/>
          </a:bodyPr>
          <a:lstStyle/>
          <a:p>
            <a:pPr lvl="0"/>
            <a:r>
              <a:rPr lang="zh-CN" altLang="zh-CN" sz="4200" b="1" dirty="0"/>
              <a:t>是创造，不是进化</a:t>
            </a:r>
            <a:endParaRPr lang="zh-CN" altLang="zh-CN" sz="4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772816"/>
            <a:ext cx="8263830" cy="508518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altLang="zh-CN" sz="3600" b="1" dirty="0" smtClean="0"/>
              <a:t>【</a:t>
            </a:r>
            <a:r>
              <a:rPr lang="zh-CN" altLang="en-US" sz="3600" b="1" dirty="0" smtClean="0"/>
              <a:t>希伯来书 </a:t>
            </a:r>
            <a:r>
              <a:rPr lang="en-US" altLang="zh-CN" sz="3600" b="1" dirty="0" smtClean="0"/>
              <a:t>Hebrews 11:3】</a:t>
            </a:r>
          </a:p>
          <a:p>
            <a:pPr marL="0" lvl="0" indent="0">
              <a:buNone/>
            </a:pPr>
            <a:r>
              <a:rPr lang="zh-CN" altLang="en-US" sz="3600" b="1" dirty="0" smtClean="0"/>
              <a:t>我们</a:t>
            </a:r>
            <a:r>
              <a:rPr lang="zh-CN" altLang="en-US" sz="3600" b="1" dirty="0"/>
              <a:t>因着信，就知道诸世界是藉　神的话造成的，这样，所看见的，并不是从显然之物造出来的</a:t>
            </a:r>
            <a:r>
              <a:rPr lang="zh-CN" altLang="en-US" sz="3600" b="1" dirty="0" smtClean="0"/>
              <a:t>。</a:t>
            </a:r>
            <a:endParaRPr lang="en-US" altLang="zh-CN" sz="3600" b="1" dirty="0" smtClean="0"/>
          </a:p>
          <a:p>
            <a:pPr marL="0" lvl="0" indent="0">
              <a:buNone/>
            </a:pPr>
            <a:r>
              <a:rPr lang="en-US" altLang="zh-CN" sz="3600" dirty="0" smtClean="0"/>
              <a:t>By faith </a:t>
            </a:r>
            <a:r>
              <a:rPr lang="en-US" altLang="zh-CN" sz="3600" dirty="0"/>
              <a:t>we understand that the worlds were framed by the word of God, so that the things which are seen were not made of things which are </a:t>
            </a:r>
            <a:r>
              <a:rPr lang="en-US" altLang="zh-CN" sz="3600" dirty="0" smtClean="0"/>
              <a:t>visible.</a:t>
            </a:r>
            <a:endParaRPr lang="zh-CN" altLang="zh-CN" sz="3600" dirty="0"/>
          </a:p>
        </p:txBody>
      </p:sp>
    </p:spTree>
    <p:extLst>
      <p:ext uri="{BB962C8B-B14F-4D97-AF65-F5344CB8AC3E}">
        <p14:creationId xmlns:p14="http://schemas.microsoft.com/office/powerpoint/2010/main" val="7007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886700" cy="86409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zh-CN" altLang="en-US" sz="3200" b="1" i="1" u="sng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	当大卫思想上帝的创造的时候，大卫所想到的</a:t>
            </a:r>
            <a:r>
              <a:rPr lang="en-US" altLang="zh-CN" sz="3200" b="1" i="1" u="sng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……</a:t>
            </a:r>
            <a:endParaRPr lang="zh-CN" altLang="zh-CN" sz="3200" b="1" i="1" u="sng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124744"/>
            <a:ext cx="7886700" cy="50522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CN" sz="3600" dirty="0">
                <a:ea typeface="黑体" panose="02010609060101010101" pitchFamily="49" charset="-122"/>
              </a:rPr>
              <a:t>【</a:t>
            </a:r>
            <a:r>
              <a:rPr lang="zh-CN" altLang="en-US" sz="3600" dirty="0">
                <a:ea typeface="黑体" panose="02010609060101010101" pitchFamily="49" charset="-122"/>
              </a:rPr>
              <a:t>诗</a:t>
            </a:r>
            <a:r>
              <a:rPr lang="en-US" altLang="zh-CN" sz="3600" dirty="0">
                <a:ea typeface="黑体" panose="02010609060101010101" pitchFamily="49" charset="-122"/>
              </a:rPr>
              <a:t>19:1】</a:t>
            </a:r>
            <a:r>
              <a:rPr lang="zh-CN" altLang="en-US" sz="3600" dirty="0">
                <a:ea typeface="黑体" panose="02010609060101010101" pitchFamily="49" charset="-122"/>
              </a:rPr>
              <a:t>（大卫的诗，交与伶长。）诸天述说　神的荣耀，穹苍传扬他的手段</a:t>
            </a:r>
            <a:r>
              <a:rPr lang="zh-CN" altLang="en-US" sz="3600" dirty="0" smtClean="0">
                <a:ea typeface="黑体" panose="02010609060101010101" pitchFamily="49" charset="-122"/>
              </a:rPr>
              <a:t>。</a:t>
            </a:r>
            <a:endParaRPr lang="en-US" altLang="zh-CN" sz="3600" dirty="0" smtClean="0">
              <a:ea typeface="黑体" panose="02010609060101010101" pitchFamily="49" charset="-122"/>
            </a:endParaRPr>
          </a:p>
          <a:p>
            <a:pPr marL="0" indent="0">
              <a:buNone/>
            </a:pPr>
            <a:endParaRPr lang="zh-CN" altLang="en-US" sz="600" dirty="0"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3600" dirty="0">
                <a:ea typeface="黑体" panose="02010609060101010101" pitchFamily="49" charset="-122"/>
              </a:rPr>
              <a:t>【</a:t>
            </a:r>
            <a:r>
              <a:rPr lang="zh-CN" altLang="en-US" sz="3600" dirty="0">
                <a:ea typeface="黑体" panose="02010609060101010101" pitchFamily="49" charset="-122"/>
              </a:rPr>
              <a:t>诗</a:t>
            </a:r>
            <a:r>
              <a:rPr lang="en-US" altLang="zh-CN" sz="3600" dirty="0">
                <a:ea typeface="黑体" panose="02010609060101010101" pitchFamily="49" charset="-122"/>
              </a:rPr>
              <a:t>19:2】</a:t>
            </a:r>
            <a:r>
              <a:rPr lang="zh-CN" altLang="en-US" sz="3600" dirty="0">
                <a:ea typeface="黑体" panose="02010609060101010101" pitchFamily="49" charset="-122"/>
              </a:rPr>
              <a:t>这日到那日发出言语，这夜到那夜传出知识</a:t>
            </a:r>
            <a:r>
              <a:rPr lang="zh-CN" altLang="en-US" sz="3600" dirty="0" smtClean="0">
                <a:ea typeface="黑体" panose="02010609060101010101" pitchFamily="49" charset="-122"/>
              </a:rPr>
              <a:t>。</a:t>
            </a:r>
            <a:endParaRPr lang="en-US" altLang="zh-CN" sz="3600" dirty="0" smtClean="0">
              <a:ea typeface="黑体" panose="02010609060101010101" pitchFamily="49" charset="-122"/>
            </a:endParaRPr>
          </a:p>
          <a:p>
            <a:pPr marL="0" indent="0">
              <a:buNone/>
            </a:pPr>
            <a:endParaRPr lang="zh-CN" altLang="en-US" sz="600" dirty="0"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3600" dirty="0">
                <a:ea typeface="黑体" panose="02010609060101010101" pitchFamily="49" charset="-122"/>
              </a:rPr>
              <a:t>【</a:t>
            </a:r>
            <a:r>
              <a:rPr lang="zh-CN" altLang="en-US" sz="3600" dirty="0">
                <a:ea typeface="黑体" panose="02010609060101010101" pitchFamily="49" charset="-122"/>
              </a:rPr>
              <a:t>诗</a:t>
            </a:r>
            <a:r>
              <a:rPr lang="en-US" altLang="zh-CN" sz="3600" dirty="0">
                <a:ea typeface="黑体" panose="02010609060101010101" pitchFamily="49" charset="-122"/>
              </a:rPr>
              <a:t>19:3】</a:t>
            </a:r>
            <a:r>
              <a:rPr lang="zh-CN" altLang="en-US" sz="3600" dirty="0">
                <a:ea typeface="黑体" panose="02010609060101010101" pitchFamily="49" charset="-122"/>
              </a:rPr>
              <a:t>无言无语，也无声音可听</a:t>
            </a:r>
            <a:r>
              <a:rPr lang="zh-CN" altLang="en-US" sz="3600" dirty="0" smtClean="0">
                <a:ea typeface="黑体" panose="02010609060101010101" pitchFamily="49" charset="-122"/>
              </a:rPr>
              <a:t>。</a:t>
            </a:r>
            <a:endParaRPr lang="en-US" altLang="zh-CN" sz="3600" dirty="0" smtClean="0">
              <a:ea typeface="黑体" panose="02010609060101010101" pitchFamily="49" charset="-122"/>
            </a:endParaRPr>
          </a:p>
          <a:p>
            <a:pPr marL="0" indent="0">
              <a:buNone/>
            </a:pPr>
            <a:endParaRPr lang="zh-CN" altLang="en-US" sz="600" dirty="0"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3600" dirty="0">
                <a:ea typeface="黑体" panose="02010609060101010101" pitchFamily="49" charset="-122"/>
              </a:rPr>
              <a:t>【</a:t>
            </a:r>
            <a:r>
              <a:rPr lang="zh-CN" altLang="en-US" sz="3600" dirty="0">
                <a:ea typeface="黑体" panose="02010609060101010101" pitchFamily="49" charset="-122"/>
              </a:rPr>
              <a:t>诗</a:t>
            </a:r>
            <a:r>
              <a:rPr lang="en-US" altLang="zh-CN" sz="3600" dirty="0">
                <a:ea typeface="黑体" panose="02010609060101010101" pitchFamily="49" charset="-122"/>
              </a:rPr>
              <a:t>19:4】</a:t>
            </a:r>
            <a:r>
              <a:rPr lang="zh-CN" altLang="en-US" sz="3600" dirty="0">
                <a:ea typeface="黑体" panose="02010609060101010101" pitchFamily="49" charset="-122"/>
              </a:rPr>
              <a:t>他的量带通遍天下，他的言语传到地极。　神在其间为太阳安设帐幕。</a:t>
            </a:r>
          </a:p>
        </p:txBody>
      </p:sp>
    </p:spTree>
    <p:extLst>
      <p:ext uri="{BB962C8B-B14F-4D97-AF65-F5344CB8AC3E}">
        <p14:creationId xmlns:p14="http://schemas.microsoft.com/office/powerpoint/2010/main" val="360441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886700" cy="86409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zh-CN" altLang="en-US" sz="3200" b="1" i="1" u="sng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	当大卫思想上帝的创造的时候，大卫所想到的</a:t>
            </a:r>
            <a:r>
              <a:rPr lang="en-US" altLang="zh-CN" sz="3200" b="1" i="1" u="sng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……</a:t>
            </a:r>
            <a:endParaRPr lang="zh-CN" altLang="zh-CN" sz="3200" b="1" i="1" u="sng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124744"/>
            <a:ext cx="7886700" cy="50522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600" dirty="0">
                <a:ea typeface="黑体" panose="02010609060101010101" pitchFamily="49" charset="-122"/>
              </a:rPr>
              <a:t>【</a:t>
            </a:r>
            <a:r>
              <a:rPr lang="zh-CN" altLang="en-US" sz="3600" dirty="0">
                <a:ea typeface="黑体" panose="02010609060101010101" pitchFamily="49" charset="-122"/>
              </a:rPr>
              <a:t>诗</a:t>
            </a:r>
            <a:r>
              <a:rPr lang="en-US" altLang="zh-CN" sz="3600" dirty="0">
                <a:ea typeface="黑体" panose="02010609060101010101" pitchFamily="49" charset="-122"/>
              </a:rPr>
              <a:t>139:13】</a:t>
            </a:r>
            <a:r>
              <a:rPr lang="zh-CN" altLang="en-US" sz="3600" dirty="0">
                <a:ea typeface="黑体" panose="02010609060101010101" pitchFamily="49" charset="-122"/>
              </a:rPr>
              <a:t>我的肺腑是你所造的。我在母腹中，你已覆庇我</a:t>
            </a:r>
            <a:r>
              <a:rPr lang="zh-CN" altLang="en-US" sz="3600" dirty="0" smtClean="0">
                <a:ea typeface="黑体" panose="02010609060101010101" pitchFamily="49" charset="-122"/>
              </a:rPr>
              <a:t>。</a:t>
            </a:r>
            <a:endParaRPr lang="en-US" altLang="zh-CN" sz="3600" dirty="0" smtClean="0">
              <a:ea typeface="黑体" panose="02010609060101010101" pitchFamily="49" charset="-122"/>
            </a:endParaRPr>
          </a:p>
          <a:p>
            <a:pPr marL="0" indent="0">
              <a:buNone/>
            </a:pPr>
            <a:endParaRPr lang="zh-CN" altLang="en-US" sz="700" dirty="0"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3600" dirty="0">
                <a:ea typeface="黑体" panose="02010609060101010101" pitchFamily="49" charset="-122"/>
              </a:rPr>
              <a:t>【</a:t>
            </a:r>
            <a:r>
              <a:rPr lang="zh-CN" altLang="en-US" sz="3600" dirty="0">
                <a:ea typeface="黑体" panose="02010609060101010101" pitchFamily="49" charset="-122"/>
              </a:rPr>
              <a:t>诗</a:t>
            </a:r>
            <a:r>
              <a:rPr lang="en-US" altLang="zh-CN" sz="3600" dirty="0">
                <a:ea typeface="黑体" panose="02010609060101010101" pitchFamily="49" charset="-122"/>
              </a:rPr>
              <a:t>139:14】</a:t>
            </a:r>
            <a:r>
              <a:rPr lang="zh-CN" altLang="en-US" sz="3600" dirty="0">
                <a:ea typeface="黑体" panose="02010609060101010101" pitchFamily="49" charset="-122"/>
              </a:rPr>
              <a:t>我要称谢你，因我受造奇妙可畏。你的作为奇妙，这是我心深知道的</a:t>
            </a:r>
            <a:r>
              <a:rPr lang="zh-CN" altLang="en-US" sz="3600" dirty="0" smtClean="0">
                <a:ea typeface="黑体" panose="02010609060101010101" pitchFamily="49" charset="-122"/>
              </a:rPr>
              <a:t>。</a:t>
            </a:r>
            <a:endParaRPr lang="en-US" altLang="zh-CN" sz="3600" dirty="0" smtClean="0">
              <a:ea typeface="黑体" panose="02010609060101010101" pitchFamily="49" charset="-122"/>
            </a:endParaRPr>
          </a:p>
          <a:p>
            <a:pPr marL="0" indent="0">
              <a:buNone/>
            </a:pPr>
            <a:endParaRPr lang="zh-CN" altLang="en-US" sz="700" dirty="0"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3600" dirty="0">
                <a:ea typeface="黑体" panose="02010609060101010101" pitchFamily="49" charset="-122"/>
              </a:rPr>
              <a:t>【</a:t>
            </a:r>
            <a:r>
              <a:rPr lang="zh-CN" altLang="en-US" sz="3600" dirty="0">
                <a:ea typeface="黑体" panose="02010609060101010101" pitchFamily="49" charset="-122"/>
              </a:rPr>
              <a:t>诗</a:t>
            </a:r>
            <a:r>
              <a:rPr lang="en-US" altLang="zh-CN" sz="3600" dirty="0">
                <a:ea typeface="黑体" panose="02010609060101010101" pitchFamily="49" charset="-122"/>
              </a:rPr>
              <a:t>139:15】</a:t>
            </a:r>
            <a:r>
              <a:rPr lang="zh-CN" altLang="en-US" sz="3600" dirty="0">
                <a:ea typeface="黑体" panose="02010609060101010101" pitchFamily="49" charset="-122"/>
              </a:rPr>
              <a:t>我在暗中受造，在地的深处被联络，那时，我的形体并不向你隐藏</a:t>
            </a:r>
            <a:r>
              <a:rPr lang="zh-CN" altLang="en-US" sz="3600" dirty="0" smtClean="0">
                <a:ea typeface="黑体" panose="02010609060101010101" pitchFamily="49" charset="-122"/>
              </a:rPr>
              <a:t>。</a:t>
            </a:r>
            <a:endParaRPr lang="en-US" altLang="zh-CN" sz="3600" dirty="0" smtClean="0"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1567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886700" cy="86409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zh-CN" altLang="en-US" sz="3200" b="1" i="1" u="sng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	当大卫思想上帝的创造的时候，大卫所想到的</a:t>
            </a:r>
            <a:r>
              <a:rPr lang="en-US" altLang="zh-CN" sz="3200" b="1" i="1" u="sng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……</a:t>
            </a:r>
            <a:endParaRPr lang="zh-CN" altLang="zh-CN" sz="3200" b="1" i="1" u="sng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124744"/>
            <a:ext cx="7886700" cy="50522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CN" sz="3600" dirty="0" smtClean="0">
                <a:ea typeface="黑体" panose="02010609060101010101" pitchFamily="49" charset="-122"/>
              </a:rPr>
              <a:t>【</a:t>
            </a:r>
            <a:r>
              <a:rPr lang="zh-CN" altLang="en-US" sz="3600" dirty="0">
                <a:ea typeface="黑体" panose="02010609060101010101" pitchFamily="49" charset="-122"/>
              </a:rPr>
              <a:t>诗</a:t>
            </a:r>
            <a:r>
              <a:rPr lang="en-US" altLang="zh-CN" sz="3600" dirty="0">
                <a:ea typeface="黑体" panose="02010609060101010101" pitchFamily="49" charset="-122"/>
              </a:rPr>
              <a:t>139:16】</a:t>
            </a:r>
            <a:r>
              <a:rPr lang="zh-CN" altLang="en-US" sz="3600" dirty="0">
                <a:ea typeface="黑体" panose="02010609060101010101" pitchFamily="49" charset="-122"/>
              </a:rPr>
              <a:t>我未成形的体质，你的眼早已看见了。你所定的日子，我尚未度一日（或作“我被造的肢体尚未有其一</a:t>
            </a:r>
            <a:r>
              <a:rPr lang="zh-CN" altLang="en-US" sz="3600" dirty="0" smtClean="0">
                <a:ea typeface="黑体" panose="02010609060101010101" pitchFamily="49" charset="-122"/>
              </a:rPr>
              <a:t>”），</a:t>
            </a:r>
            <a:r>
              <a:rPr lang="zh-CN" altLang="en-US" sz="3600" dirty="0">
                <a:ea typeface="黑体" panose="02010609060101010101" pitchFamily="49" charset="-122"/>
              </a:rPr>
              <a:t>你都写在你的册上了</a:t>
            </a:r>
            <a:r>
              <a:rPr lang="zh-CN" altLang="en-US" sz="3600" dirty="0" smtClean="0">
                <a:ea typeface="黑体" panose="02010609060101010101" pitchFamily="49" charset="-122"/>
              </a:rPr>
              <a:t>。</a:t>
            </a:r>
            <a:endParaRPr lang="en-US" altLang="zh-CN" sz="3600" dirty="0" smtClean="0"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3600" dirty="0">
                <a:ea typeface="黑体" panose="02010609060101010101" pitchFamily="49" charset="-122"/>
              </a:rPr>
              <a:t>……</a:t>
            </a:r>
            <a:endParaRPr lang="en-US" altLang="zh-CN" sz="3600" dirty="0" smtClean="0"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zh-CN" altLang="zh-CN" sz="3600" b="1" dirty="0"/>
              <a:t>【诗</a:t>
            </a:r>
            <a:r>
              <a:rPr lang="en-US" altLang="zh-CN" sz="3600" b="1" dirty="0"/>
              <a:t>139:23</a:t>
            </a:r>
            <a:r>
              <a:rPr lang="zh-CN" altLang="zh-CN" sz="3600" b="1" dirty="0"/>
              <a:t>】　神啊，求你鉴察我，知道我的心思；试炼我，知道我的意念，</a:t>
            </a:r>
            <a:endParaRPr lang="zh-CN" altLang="zh-CN" sz="3600" dirty="0"/>
          </a:p>
          <a:p>
            <a:pPr marL="0" indent="0">
              <a:buNone/>
            </a:pPr>
            <a:r>
              <a:rPr lang="zh-CN" altLang="zh-CN" sz="3600" b="1" dirty="0"/>
              <a:t>【诗</a:t>
            </a:r>
            <a:r>
              <a:rPr lang="en-US" altLang="zh-CN" sz="3600" b="1" dirty="0"/>
              <a:t>139:24</a:t>
            </a:r>
            <a:r>
              <a:rPr lang="zh-CN" altLang="zh-CN" sz="3600" b="1" dirty="0"/>
              <a:t>】看在我里面有什么恶行没有，引导我走永生的道路。</a:t>
            </a:r>
            <a:endParaRPr lang="zh-CN" altLang="zh-CN" sz="3600" dirty="0"/>
          </a:p>
          <a:p>
            <a:pPr marL="0" indent="0">
              <a:buNone/>
            </a:pPr>
            <a:endParaRPr lang="zh-CN" altLang="en-US" sz="3600" dirty="0"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853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886700" cy="86409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zh-CN" altLang="en-US" sz="3200" b="1" i="1" u="sng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	当大卫思想上帝的创造的时候，大卫所想到的</a:t>
            </a:r>
            <a:r>
              <a:rPr lang="en-US" altLang="zh-CN" sz="3200" b="1" i="1" u="sng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……</a:t>
            </a:r>
            <a:endParaRPr lang="zh-CN" altLang="zh-CN" sz="3200" b="1" i="1" u="sng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124744"/>
            <a:ext cx="7886700" cy="505221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altLang="zh-CN" sz="3600" dirty="0">
                <a:ea typeface="黑体" panose="02010609060101010101" pitchFamily="49" charset="-122"/>
              </a:rPr>
              <a:t>【</a:t>
            </a:r>
            <a:r>
              <a:rPr lang="zh-CN" altLang="en-US" sz="3600" dirty="0">
                <a:ea typeface="黑体" panose="02010609060101010101" pitchFamily="49" charset="-122"/>
              </a:rPr>
              <a:t>诗</a:t>
            </a:r>
            <a:r>
              <a:rPr lang="en-US" altLang="zh-CN" sz="3600" dirty="0">
                <a:ea typeface="黑体" panose="02010609060101010101" pitchFamily="49" charset="-122"/>
              </a:rPr>
              <a:t>8:3】</a:t>
            </a:r>
            <a:r>
              <a:rPr lang="zh-CN" altLang="en-US" sz="3600" dirty="0">
                <a:ea typeface="黑体" panose="02010609060101010101" pitchFamily="49" charset="-122"/>
              </a:rPr>
              <a:t>我观看你指头所造的天，并你所陈设的月亮星宿</a:t>
            </a:r>
            <a:r>
              <a:rPr lang="zh-CN" altLang="en-US" sz="3600" dirty="0" smtClean="0">
                <a:ea typeface="黑体" panose="02010609060101010101" pitchFamily="49" charset="-122"/>
              </a:rPr>
              <a:t>，</a:t>
            </a:r>
            <a:endParaRPr lang="en-US" altLang="zh-CN" sz="3600" dirty="0" smtClean="0">
              <a:ea typeface="黑体" panose="02010609060101010101" pitchFamily="49" charset="-122"/>
            </a:endParaRPr>
          </a:p>
          <a:p>
            <a:pPr marL="0" indent="0">
              <a:buNone/>
            </a:pPr>
            <a:endParaRPr lang="zh-CN" altLang="en-US" sz="900" dirty="0"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3600" dirty="0">
                <a:ea typeface="黑体" panose="02010609060101010101" pitchFamily="49" charset="-122"/>
              </a:rPr>
              <a:t>【</a:t>
            </a:r>
            <a:r>
              <a:rPr lang="zh-CN" altLang="en-US" sz="3600" dirty="0">
                <a:ea typeface="黑体" panose="02010609060101010101" pitchFamily="49" charset="-122"/>
              </a:rPr>
              <a:t>诗</a:t>
            </a:r>
            <a:r>
              <a:rPr lang="en-US" altLang="zh-CN" sz="3600" dirty="0">
                <a:ea typeface="黑体" panose="02010609060101010101" pitchFamily="49" charset="-122"/>
              </a:rPr>
              <a:t>8:4】</a:t>
            </a:r>
            <a:r>
              <a:rPr lang="zh-CN" altLang="en-US" sz="3600" dirty="0">
                <a:ea typeface="黑体" panose="02010609060101010101" pitchFamily="49" charset="-122"/>
              </a:rPr>
              <a:t>便说，人算什么，你竟顾念他？世人算什么，你竟眷顾他</a:t>
            </a:r>
            <a:r>
              <a:rPr lang="zh-CN" altLang="en-US" sz="3600" dirty="0" smtClean="0">
                <a:ea typeface="黑体" panose="02010609060101010101" pitchFamily="49" charset="-122"/>
              </a:rPr>
              <a:t>？</a:t>
            </a:r>
            <a:endParaRPr lang="en-US" altLang="zh-CN" sz="3600" dirty="0" smtClean="0">
              <a:ea typeface="黑体" panose="02010609060101010101" pitchFamily="49" charset="-122"/>
            </a:endParaRPr>
          </a:p>
          <a:p>
            <a:pPr marL="0" indent="0">
              <a:buNone/>
            </a:pPr>
            <a:endParaRPr lang="zh-CN" altLang="en-US" sz="900" dirty="0"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3600" dirty="0">
                <a:ea typeface="黑体" panose="02010609060101010101" pitchFamily="49" charset="-122"/>
              </a:rPr>
              <a:t>【</a:t>
            </a:r>
            <a:r>
              <a:rPr lang="zh-CN" altLang="en-US" sz="3600" dirty="0">
                <a:ea typeface="黑体" panose="02010609060101010101" pitchFamily="49" charset="-122"/>
              </a:rPr>
              <a:t>诗</a:t>
            </a:r>
            <a:r>
              <a:rPr lang="en-US" altLang="zh-CN" sz="3600" dirty="0">
                <a:ea typeface="黑体" panose="02010609060101010101" pitchFamily="49" charset="-122"/>
              </a:rPr>
              <a:t>8:5】</a:t>
            </a:r>
            <a:r>
              <a:rPr lang="zh-CN" altLang="en-US" sz="3600" dirty="0">
                <a:ea typeface="黑体" panose="02010609060101010101" pitchFamily="49" charset="-122"/>
              </a:rPr>
              <a:t>你叫他比天使（或作“　神”）微小一点，并赐他荣耀尊贵为冠冕</a:t>
            </a:r>
            <a:r>
              <a:rPr lang="zh-CN" altLang="en-US" sz="3600" dirty="0" smtClean="0">
                <a:ea typeface="黑体" panose="02010609060101010101" pitchFamily="49" charset="-122"/>
              </a:rPr>
              <a:t>。</a:t>
            </a:r>
            <a:endParaRPr lang="en-US" altLang="zh-CN" sz="3600" dirty="0" smtClean="0">
              <a:ea typeface="黑体" panose="02010609060101010101" pitchFamily="49" charset="-122"/>
            </a:endParaRPr>
          </a:p>
          <a:p>
            <a:pPr marL="0" indent="0">
              <a:buNone/>
            </a:pPr>
            <a:endParaRPr lang="zh-CN" altLang="en-US" sz="800" dirty="0"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3600" dirty="0">
                <a:ea typeface="黑体" panose="02010609060101010101" pitchFamily="49" charset="-122"/>
              </a:rPr>
              <a:t>【</a:t>
            </a:r>
            <a:r>
              <a:rPr lang="zh-CN" altLang="en-US" sz="3600" dirty="0">
                <a:ea typeface="黑体" panose="02010609060101010101" pitchFamily="49" charset="-122"/>
              </a:rPr>
              <a:t>诗</a:t>
            </a:r>
            <a:r>
              <a:rPr lang="en-US" altLang="zh-CN" sz="3600" dirty="0">
                <a:ea typeface="黑体" panose="02010609060101010101" pitchFamily="49" charset="-122"/>
              </a:rPr>
              <a:t>8:6】</a:t>
            </a:r>
            <a:r>
              <a:rPr lang="zh-CN" altLang="en-US" sz="3600" dirty="0">
                <a:ea typeface="黑体" panose="02010609060101010101" pitchFamily="49" charset="-122"/>
              </a:rPr>
              <a:t>你派他管理你手所造的，使万物，就是一切的羊牛、田野的兽、空中的鸟、海里的鱼，凡经行海道的，都服在他的脚下</a:t>
            </a:r>
            <a:r>
              <a:rPr lang="zh-CN" altLang="en-US" sz="3600" dirty="0" smtClean="0">
                <a:ea typeface="黑体" panose="02010609060101010101" pitchFamily="49" charset="-122"/>
              </a:rPr>
              <a:t>。</a:t>
            </a:r>
            <a:endParaRPr lang="en-US" altLang="zh-CN" sz="3600" dirty="0" smtClean="0">
              <a:ea typeface="黑体" panose="02010609060101010101" pitchFamily="49" charset="-122"/>
            </a:endParaRPr>
          </a:p>
          <a:p>
            <a:pPr marL="0" indent="0">
              <a:buNone/>
            </a:pPr>
            <a:endParaRPr lang="zh-CN" altLang="en-US" sz="800" dirty="0"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3600" dirty="0">
                <a:ea typeface="黑体" panose="02010609060101010101" pitchFamily="49" charset="-122"/>
              </a:rPr>
              <a:t>【</a:t>
            </a:r>
            <a:r>
              <a:rPr lang="zh-CN" altLang="en-US" sz="3600" dirty="0">
                <a:ea typeface="黑体" panose="02010609060101010101" pitchFamily="49" charset="-122"/>
              </a:rPr>
              <a:t>诗</a:t>
            </a:r>
            <a:r>
              <a:rPr lang="en-US" altLang="zh-CN" sz="3600" dirty="0">
                <a:ea typeface="黑体" panose="02010609060101010101" pitchFamily="49" charset="-122"/>
              </a:rPr>
              <a:t>8:9】</a:t>
            </a:r>
            <a:r>
              <a:rPr lang="zh-CN" altLang="en-US" sz="3600" dirty="0">
                <a:ea typeface="黑体" panose="02010609060101010101" pitchFamily="49" charset="-122"/>
              </a:rPr>
              <a:t>耶和华我们的主啊，你的名在全地何其美！</a:t>
            </a:r>
          </a:p>
        </p:txBody>
      </p:sp>
    </p:spTree>
    <p:extLst>
      <p:ext uri="{BB962C8B-B14F-4D97-AF65-F5344CB8AC3E}">
        <p14:creationId xmlns:p14="http://schemas.microsoft.com/office/powerpoint/2010/main" val="185497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15602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创</a:t>
            </a:r>
            <a:r>
              <a:rPr lang="zh-CN" altLang="en-US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世记查经</a:t>
            </a:r>
            <a:r>
              <a:rPr lang="en-US" altLang="zh-CN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_3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124744"/>
            <a:ext cx="7886700" cy="5052219"/>
          </a:xfrm>
        </p:spPr>
        <p:txBody>
          <a:bodyPr>
            <a:normAutofit/>
          </a:bodyPr>
          <a:lstStyle/>
          <a:p>
            <a:r>
              <a:rPr lang="zh-CN" altLang="zh-CN" sz="3600" b="1" dirty="0"/>
              <a:t>【罗</a:t>
            </a:r>
            <a:r>
              <a:rPr lang="en-US" altLang="zh-CN" sz="3600" b="1" dirty="0"/>
              <a:t>1:19</a:t>
            </a:r>
            <a:r>
              <a:rPr lang="zh-CN" altLang="zh-CN" sz="3600" b="1" dirty="0"/>
              <a:t>】　神的事情，人所能知道的，原显明在人心里，因为　神已经给他们显明。</a:t>
            </a:r>
            <a:endParaRPr lang="zh-CN" altLang="zh-CN" sz="3600" dirty="0"/>
          </a:p>
          <a:p>
            <a:r>
              <a:rPr lang="zh-CN" altLang="zh-CN" sz="3600" b="1" dirty="0"/>
              <a:t>【罗</a:t>
            </a:r>
            <a:r>
              <a:rPr lang="en-US" altLang="zh-CN" sz="3600" b="1" dirty="0"/>
              <a:t>1:20</a:t>
            </a:r>
            <a:r>
              <a:rPr lang="zh-CN" altLang="zh-CN" sz="3600" b="1" dirty="0"/>
              <a:t>】自从造天地以来，　神的永能和神性是明明可知的，虽是眼不能见，但藉着所造之物就可以晓得，叫人无可推诿。</a:t>
            </a:r>
            <a:endParaRPr lang="zh-CN" altLang="zh-CN" sz="3600" dirty="0"/>
          </a:p>
        </p:txBody>
      </p:sp>
    </p:spTree>
    <p:extLst>
      <p:ext uri="{BB962C8B-B14F-4D97-AF65-F5344CB8AC3E}">
        <p14:creationId xmlns:p14="http://schemas.microsoft.com/office/powerpoint/2010/main" val="321209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15602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创</a:t>
            </a:r>
            <a:r>
              <a:rPr lang="zh-CN" altLang="en-US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世记查经</a:t>
            </a:r>
            <a:r>
              <a:rPr lang="en-US" altLang="zh-CN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_3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124744"/>
            <a:ext cx="7886700" cy="50522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600" dirty="0" smtClean="0">
                <a:ea typeface="黑体" panose="02010609060101010101" pitchFamily="49" charset="-122"/>
              </a:rPr>
              <a:t>回顾</a:t>
            </a:r>
            <a:r>
              <a:rPr lang="zh-CN" altLang="en-US" sz="3600" dirty="0">
                <a:ea typeface="黑体" panose="02010609060101010101" pitchFamily="49" charset="-122"/>
              </a:rPr>
              <a:t>：</a:t>
            </a:r>
          </a:p>
          <a:p>
            <a:pPr lvl="0"/>
            <a:r>
              <a:rPr lang="zh-CN" altLang="zh-CN" sz="3600" b="1" dirty="0"/>
              <a:t>上帝造人</a:t>
            </a:r>
            <a:endParaRPr lang="zh-CN" altLang="zh-CN" sz="3600" dirty="0"/>
          </a:p>
          <a:p>
            <a:pPr marL="0" indent="0">
              <a:buNone/>
            </a:pPr>
            <a:r>
              <a:rPr lang="en-US" altLang="zh-CN" sz="3600" dirty="0" smtClean="0"/>
              <a:t>   </a:t>
            </a:r>
            <a:r>
              <a:rPr lang="zh-CN" altLang="zh-CN" sz="3600" dirty="0" smtClean="0"/>
              <a:t>人</a:t>
            </a:r>
            <a:r>
              <a:rPr lang="zh-CN" altLang="zh-CN" sz="3600" dirty="0"/>
              <a:t>有上帝的形象</a:t>
            </a:r>
          </a:p>
          <a:p>
            <a:pPr marL="0" indent="0">
              <a:buNone/>
            </a:pPr>
            <a:r>
              <a:rPr lang="en-US" altLang="zh-CN" sz="3600" dirty="0" smtClean="0"/>
              <a:t>   </a:t>
            </a:r>
            <a:r>
              <a:rPr lang="zh-CN" altLang="zh-CN" sz="3600" dirty="0" smtClean="0"/>
              <a:t>人</a:t>
            </a:r>
            <a:r>
              <a:rPr lang="zh-CN" altLang="zh-CN" sz="3600" dirty="0"/>
              <a:t>被上帝祝福</a:t>
            </a:r>
          </a:p>
          <a:p>
            <a:pPr marL="0" indent="0">
              <a:buNone/>
            </a:pPr>
            <a:r>
              <a:rPr lang="en-US" altLang="zh-CN" sz="3600" dirty="0" smtClean="0"/>
              <a:t>   </a:t>
            </a:r>
            <a:r>
              <a:rPr lang="zh-CN" altLang="zh-CN" sz="3600" dirty="0" smtClean="0"/>
              <a:t>人</a:t>
            </a:r>
            <a:r>
              <a:rPr lang="zh-CN" altLang="zh-CN" sz="3600" dirty="0"/>
              <a:t>有上帝赋予的使命</a:t>
            </a:r>
          </a:p>
        </p:txBody>
      </p:sp>
    </p:spTree>
    <p:extLst>
      <p:ext uri="{BB962C8B-B14F-4D97-AF65-F5344CB8AC3E}">
        <p14:creationId xmlns:p14="http://schemas.microsoft.com/office/powerpoint/2010/main" val="95738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hat a Wonderful World-Louis Armstrong(lyrics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37192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16633"/>
            <a:ext cx="7886700" cy="648072"/>
          </a:xfrm>
        </p:spPr>
        <p:txBody>
          <a:bodyPr/>
          <a:lstStyle/>
          <a:p>
            <a:pPr lvl="0"/>
            <a:r>
              <a:rPr lang="zh-CN" altLang="zh-CN" sz="3200" b="1" dirty="0"/>
              <a:t>问题讨论：</a:t>
            </a:r>
            <a:endParaRPr lang="zh-CN" altLang="zh-CN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836712"/>
            <a:ext cx="8335838" cy="5904656"/>
          </a:xfrm>
        </p:spPr>
        <p:txBody>
          <a:bodyPr>
            <a:normAutofit lnSpcReduction="10000"/>
          </a:bodyPr>
          <a:lstStyle/>
          <a:p>
            <a:pPr lvl="0"/>
            <a:r>
              <a:rPr lang="zh-CN" altLang="zh-CN" sz="3600" b="1" dirty="0" smtClean="0"/>
              <a:t>举出</a:t>
            </a:r>
            <a:r>
              <a:rPr lang="zh-CN" altLang="zh-CN" sz="3600" b="1" dirty="0"/>
              <a:t>个人的经历，来说明自己怎样从看到上帝的创造而体会到上帝对我个人的爱？</a:t>
            </a:r>
            <a:endParaRPr lang="zh-CN" altLang="zh-CN" sz="3600" dirty="0"/>
          </a:p>
          <a:p>
            <a:endParaRPr lang="zh-CN" altLang="zh-CN" sz="3600" dirty="0"/>
          </a:p>
          <a:p>
            <a:pPr lvl="0"/>
            <a:r>
              <a:rPr lang="zh-CN" altLang="zh-CN" sz="3600" b="1" dirty="0"/>
              <a:t>我们要怎样回应上帝对我们的爱？ </a:t>
            </a:r>
            <a:endParaRPr lang="zh-CN" altLang="zh-CN" sz="3600" dirty="0"/>
          </a:p>
          <a:p>
            <a:pPr marL="0" indent="0">
              <a:buNone/>
            </a:pPr>
            <a:r>
              <a:rPr lang="en-US" altLang="zh-CN" sz="3600" b="1" dirty="0"/>
              <a:t> </a:t>
            </a:r>
            <a:endParaRPr lang="zh-CN" altLang="zh-CN" sz="3600" dirty="0"/>
          </a:p>
          <a:p>
            <a:pPr lvl="0"/>
            <a:r>
              <a:rPr lang="zh-CN" altLang="zh-CN" sz="3600" b="1" dirty="0"/>
              <a:t>举出个人的经历，来说明我怎样以神为乐？</a:t>
            </a:r>
            <a:endParaRPr lang="zh-CN" altLang="zh-CN" sz="3600" dirty="0"/>
          </a:p>
          <a:p>
            <a:pPr marL="0" indent="0">
              <a:buNone/>
            </a:pPr>
            <a:endParaRPr lang="zh-CN" altLang="zh-CN" sz="3600" dirty="0"/>
          </a:p>
          <a:p>
            <a:pPr lvl="0"/>
            <a:r>
              <a:rPr lang="zh-CN" altLang="zh-CN" sz="3600" b="1" dirty="0"/>
              <a:t>一个以神为乐的人应该怎样看待上帝创造的一切？</a:t>
            </a:r>
            <a:endParaRPr lang="zh-CN" altLang="zh-CN" sz="3600" dirty="0"/>
          </a:p>
        </p:txBody>
      </p:sp>
    </p:spTree>
    <p:extLst>
      <p:ext uri="{BB962C8B-B14F-4D97-AF65-F5344CB8AC3E}">
        <p14:creationId xmlns:p14="http://schemas.microsoft.com/office/powerpoint/2010/main" val="167882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15602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创</a:t>
            </a:r>
            <a:r>
              <a:rPr lang="zh-CN" altLang="en-US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世记查经</a:t>
            </a:r>
            <a:r>
              <a:rPr lang="en-US" altLang="zh-CN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_3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124744"/>
            <a:ext cx="7886700" cy="50522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600" dirty="0" smtClean="0">
                <a:ea typeface="黑体" panose="02010609060101010101" pitchFamily="49" charset="-122"/>
              </a:rPr>
              <a:t>回顾</a:t>
            </a:r>
            <a:r>
              <a:rPr lang="zh-CN" altLang="en-US" sz="3600" dirty="0">
                <a:ea typeface="黑体" panose="02010609060101010101" pitchFamily="49" charset="-122"/>
              </a:rPr>
              <a:t>：</a:t>
            </a:r>
          </a:p>
          <a:p>
            <a:pPr lvl="0"/>
            <a:r>
              <a:rPr lang="zh-CN" altLang="zh-CN" sz="3600" b="1" dirty="0"/>
              <a:t>人生的目的</a:t>
            </a:r>
            <a:endParaRPr lang="zh-CN" altLang="zh-CN" sz="3600" dirty="0"/>
          </a:p>
          <a:p>
            <a:pPr marL="0" indent="0">
              <a:buNone/>
            </a:pPr>
            <a:r>
              <a:rPr lang="en-US" altLang="zh-CN" sz="3600" dirty="0" smtClean="0"/>
              <a:t>   </a:t>
            </a:r>
            <a:r>
              <a:rPr lang="zh-CN" altLang="zh-CN" sz="3600" dirty="0" smtClean="0"/>
              <a:t>人</a:t>
            </a:r>
            <a:r>
              <a:rPr lang="zh-CN" altLang="zh-CN" sz="3600" dirty="0"/>
              <a:t>的终极目的是什么？</a:t>
            </a:r>
          </a:p>
          <a:p>
            <a:pPr marL="0" indent="0">
              <a:buNone/>
            </a:pPr>
            <a:r>
              <a:rPr lang="zh-CN" altLang="zh-CN" sz="3600" b="1" u="sng" dirty="0" smtClean="0"/>
              <a:t>Ⅰ</a:t>
            </a:r>
            <a:r>
              <a:rPr lang="zh-CN" altLang="zh-CN" sz="3600" b="1" u="sng" dirty="0"/>
              <a:t>、荣耀神</a:t>
            </a:r>
            <a:r>
              <a:rPr lang="zh-CN" altLang="zh-CN" sz="3600" b="1" u="sng" dirty="0" smtClean="0"/>
              <a:t>。</a:t>
            </a:r>
            <a:endParaRPr lang="en-US" altLang="zh-CN" sz="3600" b="1" u="sng" dirty="0" smtClean="0"/>
          </a:p>
          <a:p>
            <a:pPr marL="0" indent="0">
              <a:buNone/>
            </a:pPr>
            <a:r>
              <a:rPr lang="zh-CN" altLang="zh-CN" sz="3600" b="1" u="sng" dirty="0" smtClean="0"/>
              <a:t>Ⅱ</a:t>
            </a:r>
            <a:r>
              <a:rPr lang="zh-CN" altLang="zh-CN" sz="3600" b="1" u="sng" dirty="0"/>
              <a:t>、以神为乐。</a:t>
            </a:r>
          </a:p>
        </p:txBody>
      </p:sp>
    </p:spTree>
    <p:extLst>
      <p:ext uri="{BB962C8B-B14F-4D97-AF65-F5344CB8AC3E}">
        <p14:creationId xmlns:p14="http://schemas.microsoft.com/office/powerpoint/2010/main" val="229394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15602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创</a:t>
            </a:r>
            <a:r>
              <a:rPr lang="zh-CN" altLang="en-US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世记查经</a:t>
            </a:r>
            <a:r>
              <a:rPr lang="en-US" altLang="zh-CN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_3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124744"/>
            <a:ext cx="7886700" cy="50522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600" dirty="0" smtClean="0">
                <a:ea typeface="黑体" panose="02010609060101010101" pitchFamily="49" charset="-122"/>
              </a:rPr>
              <a:t>回顾</a:t>
            </a:r>
            <a:r>
              <a:rPr lang="zh-CN" altLang="en-US" sz="3600" dirty="0">
                <a:ea typeface="黑体" panose="02010609060101010101" pitchFamily="49" charset="-122"/>
              </a:rPr>
              <a:t>：</a:t>
            </a:r>
          </a:p>
          <a:p>
            <a:pPr lvl="0"/>
            <a:r>
              <a:rPr lang="zh-CN" altLang="zh-CN" sz="3600" b="1" dirty="0" smtClean="0"/>
              <a:t>为什么</a:t>
            </a:r>
            <a:r>
              <a:rPr lang="zh-CN" altLang="en-US" sz="3600" b="1" dirty="0" smtClean="0"/>
              <a:t>人</a:t>
            </a:r>
            <a:r>
              <a:rPr lang="zh-CN" altLang="zh-CN" sz="3600" b="1" dirty="0" smtClean="0"/>
              <a:t>必须</a:t>
            </a:r>
            <a:r>
              <a:rPr lang="zh-CN" altLang="zh-CN" sz="3600" b="1" dirty="0"/>
              <a:t>荣耀神</a:t>
            </a:r>
            <a:r>
              <a:rPr lang="zh-CN" altLang="zh-CN" sz="3600" b="1" dirty="0" smtClean="0"/>
              <a:t>？</a:t>
            </a:r>
            <a:endParaRPr lang="en-US" altLang="zh-CN" sz="3600" b="1" dirty="0" smtClean="0"/>
          </a:p>
          <a:p>
            <a:pPr marL="0" lvl="0" indent="0">
              <a:buNone/>
            </a:pPr>
            <a:r>
              <a:rPr lang="en-US" altLang="zh-CN" sz="3600" dirty="0" smtClean="0"/>
              <a:t> </a:t>
            </a:r>
            <a:r>
              <a:rPr lang="en-US" altLang="zh-CN" sz="3600" b="1" i="1" dirty="0" smtClean="0">
                <a:solidFill>
                  <a:srgbClr val="0070C0"/>
                </a:solidFill>
              </a:rPr>
              <a:t>1</a:t>
            </a:r>
            <a:r>
              <a:rPr lang="en-US" altLang="zh-CN" sz="3600" b="1" i="1" u="sng" dirty="0" smtClean="0">
                <a:solidFill>
                  <a:srgbClr val="0070C0"/>
                </a:solidFill>
              </a:rPr>
              <a:t>.   </a:t>
            </a:r>
            <a:r>
              <a:rPr lang="zh-CN" altLang="zh-CN" sz="3600" b="1" i="1" u="sng" dirty="0" smtClean="0">
                <a:solidFill>
                  <a:srgbClr val="0070C0"/>
                </a:solidFill>
              </a:rPr>
              <a:t>因为</a:t>
            </a:r>
            <a:r>
              <a:rPr lang="zh-CN" altLang="zh-CN" sz="3600" b="1" i="1" u="sng" dirty="0">
                <a:solidFill>
                  <a:srgbClr val="0070C0"/>
                </a:solidFill>
              </a:rPr>
              <a:t>祂赐给我们生命。</a:t>
            </a:r>
          </a:p>
          <a:p>
            <a:pPr marL="0" indent="0">
              <a:buNone/>
            </a:pPr>
            <a:r>
              <a:rPr lang="zh-CN" altLang="zh-CN" sz="3600" b="1" dirty="0"/>
              <a:t>【创</a:t>
            </a:r>
            <a:r>
              <a:rPr lang="en-US" altLang="zh-CN" sz="3600" b="1" dirty="0"/>
              <a:t>1:27</a:t>
            </a:r>
            <a:r>
              <a:rPr lang="zh-CN" altLang="zh-CN" sz="3600" b="1" dirty="0"/>
              <a:t>】　神就照着自己的形像造人，乃是照着他的形像造男造女</a:t>
            </a:r>
            <a:r>
              <a:rPr lang="zh-CN" altLang="zh-CN" sz="3600" b="1" dirty="0" smtClean="0"/>
              <a:t>。</a:t>
            </a:r>
            <a:endParaRPr lang="en-US" altLang="zh-CN" sz="3600" b="1" dirty="0" smtClean="0"/>
          </a:p>
          <a:p>
            <a:pPr marL="0" indent="0">
              <a:buNone/>
            </a:pPr>
            <a:endParaRPr lang="zh-CN" altLang="zh-CN" sz="600" dirty="0"/>
          </a:p>
          <a:p>
            <a:pPr marL="0" indent="0">
              <a:buNone/>
            </a:pPr>
            <a:r>
              <a:rPr lang="zh-CN" altLang="zh-CN" sz="3600" b="1" dirty="0"/>
              <a:t>【罗</a:t>
            </a:r>
            <a:r>
              <a:rPr lang="en-US" altLang="zh-CN" sz="3600" b="1" dirty="0"/>
              <a:t>11:36</a:t>
            </a:r>
            <a:r>
              <a:rPr lang="zh-CN" altLang="zh-CN" sz="3600" b="1" dirty="0"/>
              <a:t>】因为万有都是本于祂，倚靠祂，归于祂。愿荣耀归给他，直到永远。阿们</a:t>
            </a:r>
            <a:r>
              <a:rPr lang="zh-CN" altLang="zh-CN" sz="3600" b="1" dirty="0" smtClean="0"/>
              <a:t>！</a:t>
            </a:r>
            <a:endParaRPr lang="zh-CN" altLang="zh-CN" sz="3600" dirty="0"/>
          </a:p>
        </p:txBody>
      </p:sp>
    </p:spTree>
    <p:extLst>
      <p:ext uri="{BB962C8B-B14F-4D97-AF65-F5344CB8AC3E}">
        <p14:creationId xmlns:p14="http://schemas.microsoft.com/office/powerpoint/2010/main" val="42884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15602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创</a:t>
            </a:r>
            <a:r>
              <a:rPr lang="zh-CN" altLang="en-US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世记查经</a:t>
            </a:r>
            <a:r>
              <a:rPr lang="en-US" altLang="zh-CN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_3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124744"/>
            <a:ext cx="7886700" cy="50522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600" dirty="0" smtClean="0">
                <a:ea typeface="黑体" panose="02010609060101010101" pitchFamily="49" charset="-122"/>
              </a:rPr>
              <a:t>回顾</a:t>
            </a:r>
            <a:r>
              <a:rPr lang="zh-CN" altLang="en-US" sz="3600" dirty="0">
                <a:ea typeface="黑体" panose="02010609060101010101" pitchFamily="49" charset="-122"/>
              </a:rPr>
              <a:t>：</a:t>
            </a:r>
          </a:p>
          <a:p>
            <a:pPr lvl="0"/>
            <a:r>
              <a:rPr lang="zh-CN" altLang="zh-CN" sz="3600" b="1" dirty="0" smtClean="0"/>
              <a:t>为什么</a:t>
            </a:r>
            <a:r>
              <a:rPr lang="zh-CN" altLang="en-US" sz="3600" b="1" dirty="0" smtClean="0"/>
              <a:t>人</a:t>
            </a:r>
            <a:r>
              <a:rPr lang="zh-CN" altLang="zh-CN" sz="3600" b="1" dirty="0" smtClean="0"/>
              <a:t>必须</a:t>
            </a:r>
            <a:r>
              <a:rPr lang="zh-CN" altLang="zh-CN" sz="3600" b="1" dirty="0"/>
              <a:t>荣耀神</a:t>
            </a:r>
            <a:r>
              <a:rPr lang="zh-CN" altLang="zh-CN" sz="3600" b="1" dirty="0" smtClean="0"/>
              <a:t>？</a:t>
            </a:r>
            <a:endParaRPr lang="en-US" altLang="zh-CN" sz="3600" b="1" dirty="0" smtClean="0"/>
          </a:p>
          <a:p>
            <a:pPr marL="0" indent="0">
              <a:buNone/>
            </a:pPr>
            <a:r>
              <a:rPr lang="en-US" altLang="zh-CN" sz="3600" dirty="0" smtClean="0"/>
              <a:t>  </a:t>
            </a:r>
            <a:r>
              <a:rPr lang="en-US" altLang="zh-CN" sz="3600" b="1" i="1" u="sng" dirty="0">
                <a:solidFill>
                  <a:srgbClr val="0070C0"/>
                </a:solidFill>
              </a:rPr>
              <a:t>1.  </a:t>
            </a:r>
            <a:r>
              <a:rPr lang="zh-CN" altLang="zh-CN" sz="3600" b="1" i="1" u="sng" dirty="0">
                <a:solidFill>
                  <a:srgbClr val="0070C0"/>
                </a:solidFill>
              </a:rPr>
              <a:t>因为祂赐给我们生命。</a:t>
            </a:r>
          </a:p>
          <a:p>
            <a:pPr marL="0" indent="0">
              <a:buNone/>
            </a:pPr>
            <a:r>
              <a:rPr lang="zh-CN" altLang="zh-CN" sz="3600" b="1" dirty="0" smtClean="0"/>
              <a:t>【</a:t>
            </a:r>
            <a:r>
              <a:rPr lang="zh-CN" altLang="zh-CN" sz="3600" b="1" dirty="0"/>
              <a:t>林前</a:t>
            </a:r>
            <a:r>
              <a:rPr lang="en-US" altLang="zh-CN" sz="3600" b="1" dirty="0"/>
              <a:t>10:31</a:t>
            </a:r>
            <a:r>
              <a:rPr lang="zh-CN" altLang="zh-CN" sz="3600" b="1" dirty="0"/>
              <a:t>】所以，你们或吃或喝，无论作什么，都要为荣耀　神而行</a:t>
            </a:r>
            <a:r>
              <a:rPr lang="zh-CN" altLang="zh-CN" sz="3600" b="1" dirty="0" smtClean="0"/>
              <a:t>。</a:t>
            </a:r>
            <a:endParaRPr lang="en-US" altLang="zh-CN" sz="3600" b="1" dirty="0" smtClean="0"/>
          </a:p>
          <a:p>
            <a:pPr marL="0" indent="0">
              <a:buNone/>
            </a:pPr>
            <a:endParaRPr lang="zh-CN" altLang="zh-CN" sz="600" dirty="0"/>
          </a:p>
          <a:p>
            <a:pPr marL="0" indent="0">
              <a:buNone/>
            </a:pPr>
            <a:r>
              <a:rPr lang="zh-CN" altLang="zh-CN" sz="3600" b="1" dirty="0"/>
              <a:t>【诗</a:t>
            </a:r>
            <a:r>
              <a:rPr lang="en-US" altLang="zh-CN" sz="3600" b="1" dirty="0"/>
              <a:t>115:1</a:t>
            </a:r>
            <a:r>
              <a:rPr lang="zh-CN" altLang="zh-CN" sz="3600" b="1" dirty="0"/>
              <a:t>】耶和华啊，荣耀不要归与我们，不要归与我们，要因你的慈爱和诚实归在你的名下。</a:t>
            </a:r>
            <a:endParaRPr lang="zh-CN" altLang="zh-CN" sz="3600" dirty="0"/>
          </a:p>
        </p:txBody>
      </p:sp>
    </p:spTree>
    <p:extLst>
      <p:ext uri="{BB962C8B-B14F-4D97-AF65-F5344CB8AC3E}">
        <p14:creationId xmlns:p14="http://schemas.microsoft.com/office/powerpoint/2010/main" val="132335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15602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创</a:t>
            </a:r>
            <a:r>
              <a:rPr lang="zh-CN" altLang="en-US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世记查经</a:t>
            </a:r>
            <a:r>
              <a:rPr lang="en-US" altLang="zh-CN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_3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196752"/>
            <a:ext cx="7886700" cy="50522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600" dirty="0" smtClean="0">
                <a:ea typeface="黑体" panose="02010609060101010101" pitchFamily="49" charset="-122"/>
              </a:rPr>
              <a:t>回顾</a:t>
            </a:r>
            <a:r>
              <a:rPr lang="zh-CN" altLang="en-US" sz="3600" dirty="0">
                <a:ea typeface="黑体" panose="02010609060101010101" pitchFamily="49" charset="-122"/>
              </a:rPr>
              <a:t>：</a:t>
            </a:r>
          </a:p>
          <a:p>
            <a:pPr lvl="0"/>
            <a:r>
              <a:rPr lang="zh-CN" altLang="zh-CN" sz="3600" b="1" dirty="0" smtClean="0"/>
              <a:t>为什么</a:t>
            </a:r>
            <a:r>
              <a:rPr lang="zh-CN" altLang="en-US" sz="3600" b="1" dirty="0" smtClean="0"/>
              <a:t>人</a:t>
            </a:r>
            <a:r>
              <a:rPr lang="zh-CN" altLang="zh-CN" sz="3600" b="1" dirty="0" smtClean="0"/>
              <a:t>必须</a:t>
            </a:r>
            <a:r>
              <a:rPr lang="zh-CN" altLang="zh-CN" sz="3600" b="1" dirty="0"/>
              <a:t>荣耀神</a:t>
            </a:r>
            <a:r>
              <a:rPr lang="zh-CN" altLang="zh-CN" sz="3600" b="1" dirty="0" smtClean="0"/>
              <a:t>？</a:t>
            </a:r>
            <a:endParaRPr lang="en-US" altLang="zh-CN" sz="3600" b="1" dirty="0" smtClean="0"/>
          </a:p>
          <a:p>
            <a:pPr marL="0" lvl="0" indent="0">
              <a:buNone/>
            </a:pPr>
            <a:r>
              <a:rPr lang="en-US" altLang="zh-CN" sz="3600" b="1" i="1" u="sng" dirty="0">
                <a:solidFill>
                  <a:srgbClr val="0070C0"/>
                </a:solidFill>
              </a:rPr>
              <a:t>2. </a:t>
            </a:r>
            <a:r>
              <a:rPr lang="zh-CN" altLang="zh-CN" sz="3600" b="1" i="1" u="sng" dirty="0">
                <a:solidFill>
                  <a:srgbClr val="0070C0"/>
                </a:solidFill>
              </a:rPr>
              <a:t>因为上帝是为了祂自己的荣耀创造万物。</a:t>
            </a:r>
          </a:p>
          <a:p>
            <a:pPr marL="0" indent="0">
              <a:buNone/>
            </a:pPr>
            <a:r>
              <a:rPr lang="en-US" altLang="zh-CN" sz="3600" b="1" dirty="0"/>
              <a:t>【</a:t>
            </a:r>
            <a:r>
              <a:rPr lang="zh-CN" altLang="en-US" sz="3600" b="1" dirty="0"/>
              <a:t>出</a:t>
            </a:r>
            <a:r>
              <a:rPr lang="en-US" altLang="zh-CN" sz="3600" b="1" dirty="0"/>
              <a:t>9:16】</a:t>
            </a:r>
            <a:r>
              <a:rPr lang="zh-CN" altLang="en-US" sz="3600" b="1" dirty="0"/>
              <a:t>其实我叫你存立，是特要向你显我的大能，并要使我的名传遍天下。</a:t>
            </a:r>
          </a:p>
          <a:p>
            <a:pPr marL="0" indent="0">
              <a:buNone/>
            </a:pPr>
            <a:r>
              <a:rPr lang="en-US" altLang="zh-CN" sz="3600" b="1" dirty="0"/>
              <a:t>【</a:t>
            </a:r>
            <a:r>
              <a:rPr lang="zh-CN" altLang="en-US" sz="3600" b="1" dirty="0"/>
              <a:t>赛</a:t>
            </a:r>
            <a:r>
              <a:rPr lang="en-US" altLang="zh-CN" sz="3600" b="1" dirty="0"/>
              <a:t>43:21】</a:t>
            </a:r>
            <a:r>
              <a:rPr lang="zh-CN" altLang="en-US" sz="3600" b="1" dirty="0"/>
              <a:t>这百姓是我为自己所造的，好述说我的美德。”</a:t>
            </a:r>
          </a:p>
        </p:txBody>
      </p:sp>
    </p:spTree>
    <p:extLst>
      <p:ext uri="{BB962C8B-B14F-4D97-AF65-F5344CB8AC3E}">
        <p14:creationId xmlns:p14="http://schemas.microsoft.com/office/powerpoint/2010/main" val="158498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15602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创</a:t>
            </a:r>
            <a:r>
              <a:rPr lang="zh-CN" altLang="en-US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世记查经</a:t>
            </a:r>
            <a:r>
              <a:rPr lang="en-US" altLang="zh-CN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_3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196752"/>
            <a:ext cx="7886700" cy="505221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zh-CN" altLang="en-US" sz="3600" dirty="0" smtClean="0">
                <a:ea typeface="黑体" panose="02010609060101010101" pitchFamily="49" charset="-122"/>
              </a:rPr>
              <a:t>回顾</a:t>
            </a:r>
            <a:r>
              <a:rPr lang="zh-CN" altLang="en-US" sz="3600" dirty="0">
                <a:ea typeface="黑体" panose="02010609060101010101" pitchFamily="49" charset="-122"/>
              </a:rPr>
              <a:t>：</a:t>
            </a:r>
          </a:p>
          <a:p>
            <a:pPr lvl="0"/>
            <a:r>
              <a:rPr lang="zh-CN" altLang="zh-CN" sz="3600" b="1" dirty="0" smtClean="0"/>
              <a:t>为什么</a:t>
            </a:r>
            <a:r>
              <a:rPr lang="zh-CN" altLang="en-US" sz="3600" b="1" dirty="0" smtClean="0"/>
              <a:t>人</a:t>
            </a:r>
            <a:r>
              <a:rPr lang="zh-CN" altLang="zh-CN" sz="3600" b="1" dirty="0" smtClean="0"/>
              <a:t>必须</a:t>
            </a:r>
            <a:r>
              <a:rPr lang="zh-CN" altLang="zh-CN" sz="3600" b="1" dirty="0"/>
              <a:t>荣耀神</a:t>
            </a:r>
            <a:r>
              <a:rPr lang="zh-CN" altLang="zh-CN" sz="3600" b="1" dirty="0" smtClean="0"/>
              <a:t>？</a:t>
            </a:r>
            <a:endParaRPr lang="en-US" altLang="zh-CN" sz="3600" b="1" dirty="0" smtClean="0"/>
          </a:p>
          <a:p>
            <a:pPr marL="0" lvl="0" indent="0">
              <a:buNone/>
            </a:pPr>
            <a:r>
              <a:rPr lang="en-US" altLang="zh-CN" sz="3600" b="1" i="1" u="sng" dirty="0">
                <a:solidFill>
                  <a:srgbClr val="0070C0"/>
                </a:solidFill>
              </a:rPr>
              <a:t>2. </a:t>
            </a:r>
            <a:r>
              <a:rPr lang="zh-CN" altLang="zh-CN" sz="3600" b="1" i="1" u="sng" dirty="0">
                <a:solidFill>
                  <a:srgbClr val="0070C0"/>
                </a:solidFill>
              </a:rPr>
              <a:t>因为上帝是为了祂自己的荣耀创造万物。</a:t>
            </a:r>
          </a:p>
          <a:p>
            <a:pPr marL="0" indent="0">
              <a:buNone/>
            </a:pPr>
            <a:r>
              <a:rPr lang="zh-CN" altLang="zh-CN" sz="3600" b="1" dirty="0"/>
              <a:t>【彼前</a:t>
            </a:r>
            <a:r>
              <a:rPr lang="en-US" altLang="zh-CN" sz="3600" b="1" dirty="0"/>
              <a:t>2:9</a:t>
            </a:r>
            <a:r>
              <a:rPr lang="zh-CN" altLang="zh-CN" sz="3600" b="1" dirty="0"/>
              <a:t>】惟有你们是被拣选的族类，是有君尊的祭司，是圣洁的国度，是属　神的子民，要叫你们宣扬那召你们出黑暗、入奇妙光明者的美德</a:t>
            </a:r>
            <a:r>
              <a:rPr lang="zh-CN" altLang="zh-CN" sz="3600" b="1" dirty="0" smtClean="0"/>
              <a:t>。</a:t>
            </a:r>
            <a:endParaRPr lang="en-US" altLang="zh-CN" sz="3600" b="1" dirty="0" smtClean="0"/>
          </a:p>
          <a:p>
            <a:pPr marL="0" indent="0">
              <a:buNone/>
            </a:pPr>
            <a:endParaRPr lang="zh-CN" altLang="zh-CN" sz="600" dirty="0"/>
          </a:p>
          <a:p>
            <a:pPr marL="0" indent="0">
              <a:buNone/>
            </a:pPr>
            <a:r>
              <a:rPr lang="zh-CN" altLang="zh-CN" sz="3600" b="1" dirty="0"/>
              <a:t>【诗</a:t>
            </a:r>
            <a:r>
              <a:rPr lang="en-US" altLang="zh-CN" sz="3600" b="1" dirty="0"/>
              <a:t>19:1</a:t>
            </a:r>
            <a:r>
              <a:rPr lang="zh-CN" altLang="zh-CN" sz="3600" b="1" dirty="0" smtClean="0"/>
              <a:t>】诸</a:t>
            </a:r>
            <a:r>
              <a:rPr lang="zh-CN" altLang="zh-CN" sz="3600" b="1" dirty="0"/>
              <a:t>天述说　神的荣耀，穹苍传扬他的手段。</a:t>
            </a:r>
            <a:endParaRPr lang="zh-CN" altLang="zh-CN" sz="3600" dirty="0"/>
          </a:p>
        </p:txBody>
      </p:sp>
    </p:spTree>
    <p:extLst>
      <p:ext uri="{BB962C8B-B14F-4D97-AF65-F5344CB8AC3E}">
        <p14:creationId xmlns:p14="http://schemas.microsoft.com/office/powerpoint/2010/main" val="240631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15602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创</a:t>
            </a:r>
            <a:r>
              <a:rPr lang="zh-CN" altLang="en-US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世记查经</a:t>
            </a:r>
            <a:r>
              <a:rPr lang="en-US" altLang="zh-CN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_3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124744"/>
            <a:ext cx="7886700" cy="50522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600" dirty="0" smtClean="0">
                <a:ea typeface="黑体" panose="02010609060101010101" pitchFamily="49" charset="-122"/>
              </a:rPr>
              <a:t>回顾</a:t>
            </a:r>
            <a:r>
              <a:rPr lang="zh-CN" altLang="en-US" sz="3600" dirty="0">
                <a:ea typeface="黑体" panose="02010609060101010101" pitchFamily="49" charset="-122"/>
              </a:rPr>
              <a:t>：</a:t>
            </a:r>
          </a:p>
          <a:p>
            <a:pPr lvl="0"/>
            <a:r>
              <a:rPr lang="zh-CN" altLang="zh-CN" sz="3600" b="1" dirty="0" smtClean="0"/>
              <a:t>为什么</a:t>
            </a:r>
            <a:r>
              <a:rPr lang="zh-CN" altLang="en-US" sz="3600" b="1" dirty="0" smtClean="0"/>
              <a:t>人</a:t>
            </a:r>
            <a:r>
              <a:rPr lang="zh-CN" altLang="zh-CN" sz="3600" b="1" dirty="0" smtClean="0"/>
              <a:t>必须</a:t>
            </a:r>
            <a:r>
              <a:rPr lang="zh-CN" altLang="zh-CN" sz="3600" b="1" dirty="0"/>
              <a:t>荣耀神</a:t>
            </a:r>
            <a:r>
              <a:rPr lang="zh-CN" altLang="zh-CN" sz="3600" b="1" dirty="0" smtClean="0"/>
              <a:t>？</a:t>
            </a:r>
            <a:endParaRPr lang="en-US" altLang="zh-CN" sz="3600" b="1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3900" b="1" i="1" u="sng" dirty="0" smtClean="0">
                <a:solidFill>
                  <a:srgbClr val="0070C0"/>
                </a:solidFill>
              </a:rPr>
              <a:t>3. </a:t>
            </a:r>
            <a:r>
              <a:rPr lang="zh-CN" altLang="zh-CN" sz="3900" b="1" i="1" u="sng" dirty="0">
                <a:solidFill>
                  <a:srgbClr val="0070C0"/>
                </a:solidFill>
              </a:rPr>
              <a:t>因为上帝是为了祂自己的</a:t>
            </a:r>
            <a:r>
              <a:rPr lang="zh-CN" altLang="zh-CN" sz="3900" b="1" i="1" u="sng" dirty="0" smtClean="0">
                <a:solidFill>
                  <a:srgbClr val="0070C0"/>
                </a:solidFill>
              </a:rPr>
              <a:t>荣耀</a:t>
            </a:r>
            <a:r>
              <a:rPr lang="zh-CN" altLang="en-US" sz="3900" b="1" i="1" u="sng" dirty="0" smtClean="0">
                <a:solidFill>
                  <a:srgbClr val="0070C0"/>
                </a:solidFill>
              </a:rPr>
              <a:t>拯救世人</a:t>
            </a:r>
            <a:r>
              <a:rPr lang="zh-CN" altLang="zh-CN" sz="3900" b="1" i="1" u="sng" dirty="0" smtClean="0">
                <a:solidFill>
                  <a:srgbClr val="0070C0"/>
                </a:solidFill>
              </a:rPr>
              <a:t>。</a:t>
            </a:r>
            <a:endParaRPr lang="zh-CN" altLang="zh-CN" sz="3900" b="1" i="1" u="sng" dirty="0">
              <a:solidFill>
                <a:srgbClr val="0070C0"/>
              </a:solidFill>
            </a:endParaRPr>
          </a:p>
          <a:p>
            <a:r>
              <a:rPr lang="zh-CN" altLang="zh-CN" sz="3600" dirty="0"/>
              <a:t>在创造万物之前，上帝就预备好救赎的计划。</a:t>
            </a:r>
          </a:p>
          <a:p>
            <a:r>
              <a:rPr lang="zh-CN" altLang="zh-CN" sz="3600" dirty="0"/>
              <a:t>救赎</a:t>
            </a:r>
            <a:r>
              <a:rPr lang="zh-CN" altLang="zh-CN" sz="3600" dirty="0" smtClean="0"/>
              <a:t>的</a:t>
            </a:r>
            <a:r>
              <a:rPr lang="zh-CN" altLang="en-US" sz="3600" dirty="0" smtClean="0"/>
              <a:t>目的</a:t>
            </a:r>
            <a:r>
              <a:rPr lang="zh-CN" altLang="zh-CN" sz="3600" dirty="0" smtClean="0"/>
              <a:t>是</a:t>
            </a:r>
            <a:r>
              <a:rPr lang="zh-CN" altLang="zh-CN" sz="3600" dirty="0"/>
              <a:t>为了“</a:t>
            </a:r>
            <a:r>
              <a:rPr lang="zh-CN" altLang="zh-CN" sz="3600" dirty="0" smtClean="0"/>
              <a:t>使</a:t>
            </a:r>
            <a:r>
              <a:rPr lang="zh-CN" altLang="en-US" sz="3600" dirty="0" smtClean="0"/>
              <a:t>上帝</a:t>
            </a:r>
            <a:r>
              <a:rPr lang="zh-CN" altLang="zh-CN" sz="3600" dirty="0" smtClean="0"/>
              <a:t>的</a:t>
            </a:r>
            <a:r>
              <a:rPr lang="zh-CN" altLang="zh-CN" sz="3600" dirty="0"/>
              <a:t>荣耀得着称赞。</a:t>
            </a:r>
            <a:r>
              <a:rPr lang="zh-CN" altLang="zh-CN" sz="3600" dirty="0" smtClean="0"/>
              <a:t>”</a:t>
            </a:r>
            <a:r>
              <a:rPr lang="zh-CN" altLang="en-US" sz="3600" dirty="0" smtClean="0"/>
              <a:t>（弗</a:t>
            </a:r>
            <a:r>
              <a:rPr lang="en-US" altLang="zh-CN" sz="3600" dirty="0" smtClean="0"/>
              <a:t>1</a:t>
            </a:r>
            <a:r>
              <a:rPr lang="zh-CN" altLang="en-US" sz="3600" dirty="0" smtClean="0"/>
              <a:t>：</a:t>
            </a:r>
            <a:r>
              <a:rPr lang="en-US" altLang="zh-CN" sz="3600" dirty="0" smtClean="0"/>
              <a:t>4-14</a:t>
            </a:r>
            <a:r>
              <a:rPr lang="zh-CN" altLang="en-US" sz="3600" dirty="0" smtClean="0"/>
              <a:t>）</a:t>
            </a:r>
            <a:endParaRPr lang="zh-CN" altLang="zh-CN" sz="3600" dirty="0"/>
          </a:p>
        </p:txBody>
      </p:sp>
    </p:spTree>
    <p:extLst>
      <p:ext uri="{BB962C8B-B14F-4D97-AF65-F5344CB8AC3E}">
        <p14:creationId xmlns:p14="http://schemas.microsoft.com/office/powerpoint/2010/main" val="84601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886700" cy="86409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zh-CN" altLang="zh-CN" sz="3200" b="1" i="1" u="sng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救赎的</a:t>
            </a:r>
            <a:r>
              <a:rPr lang="zh-CN" altLang="en-US" sz="3200" b="1" i="1" u="sng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目的</a:t>
            </a:r>
            <a:r>
              <a:rPr lang="zh-CN" altLang="zh-CN" sz="3200" b="1" i="1" u="sng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是为了“</a:t>
            </a:r>
            <a:r>
              <a:rPr lang="zh-CN" altLang="zh-CN" sz="3200" b="1" i="1" u="sng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使</a:t>
            </a:r>
            <a:r>
              <a:rPr lang="zh-CN" altLang="en-US" sz="3200" b="1" i="1" u="sng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上帝</a:t>
            </a:r>
            <a:r>
              <a:rPr lang="zh-CN" altLang="en-US" sz="3200" i="1" u="sng" dirty="0">
                <a:solidFill>
                  <a:srgbClr val="FF0000"/>
                </a:solidFill>
                <a:ea typeface="黑体" panose="02010609060101010101" pitchFamily="49" charset="-122"/>
              </a:rPr>
              <a:t>荣耀的恩典得着称赞</a:t>
            </a:r>
            <a:r>
              <a:rPr lang="zh-CN" altLang="zh-CN" sz="3200" b="1" i="1" u="sng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”</a:t>
            </a:r>
            <a:r>
              <a:rPr lang="zh-CN" altLang="en-US" sz="3200" b="1" i="1" u="sng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（弗</a:t>
            </a:r>
            <a:r>
              <a:rPr lang="en-US" altLang="zh-CN" sz="3200" b="1" i="1" u="sng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1</a:t>
            </a:r>
            <a:r>
              <a:rPr lang="zh-CN" altLang="en-US" sz="3200" b="1" i="1" u="sng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：</a:t>
            </a:r>
            <a:r>
              <a:rPr lang="en-US" altLang="zh-CN" sz="3200" b="1" i="1" u="sng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4-14</a:t>
            </a:r>
            <a:r>
              <a:rPr lang="zh-CN" altLang="en-US" sz="3200" b="1" i="1" u="sng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）</a:t>
            </a:r>
            <a:endParaRPr lang="zh-CN" altLang="zh-CN" sz="3200" b="1" i="1" u="sng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124744"/>
            <a:ext cx="7886700" cy="50522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600" dirty="0">
                <a:ea typeface="黑体" panose="02010609060101010101" pitchFamily="49" charset="-122"/>
              </a:rPr>
              <a:t>【</a:t>
            </a:r>
            <a:r>
              <a:rPr lang="zh-CN" altLang="en-US" sz="3600" dirty="0">
                <a:ea typeface="黑体" panose="02010609060101010101" pitchFamily="49" charset="-122"/>
              </a:rPr>
              <a:t>弗</a:t>
            </a:r>
            <a:r>
              <a:rPr lang="en-US" altLang="zh-CN" sz="3600" dirty="0">
                <a:ea typeface="黑体" panose="02010609060101010101" pitchFamily="49" charset="-122"/>
              </a:rPr>
              <a:t>1:4】</a:t>
            </a:r>
            <a:r>
              <a:rPr lang="zh-CN" altLang="en-US" sz="3600" dirty="0">
                <a:ea typeface="黑体" panose="02010609060101010101" pitchFamily="49" charset="-122"/>
              </a:rPr>
              <a:t>就如　神从创立世界以前，在基督里拣选了我们，使我们在祂面前成为圣洁，无有瑕疵</a:t>
            </a:r>
            <a:r>
              <a:rPr lang="zh-CN" altLang="en-US" sz="3600" dirty="0" smtClean="0">
                <a:ea typeface="黑体" panose="02010609060101010101" pitchFamily="49" charset="-122"/>
              </a:rPr>
              <a:t>。</a:t>
            </a:r>
            <a:endParaRPr lang="en-US" altLang="zh-CN" sz="3600" dirty="0" smtClean="0">
              <a:ea typeface="黑体" panose="02010609060101010101" pitchFamily="49" charset="-122"/>
            </a:endParaRPr>
          </a:p>
          <a:p>
            <a:pPr marL="0" indent="0">
              <a:buNone/>
            </a:pPr>
            <a:endParaRPr lang="zh-CN" altLang="en-US" sz="600" dirty="0"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3600" dirty="0">
                <a:ea typeface="黑体" panose="02010609060101010101" pitchFamily="49" charset="-122"/>
              </a:rPr>
              <a:t>【</a:t>
            </a:r>
            <a:r>
              <a:rPr lang="zh-CN" altLang="en-US" sz="3600" dirty="0">
                <a:ea typeface="黑体" panose="02010609060101010101" pitchFamily="49" charset="-122"/>
              </a:rPr>
              <a:t>弗</a:t>
            </a:r>
            <a:r>
              <a:rPr lang="en-US" altLang="zh-CN" sz="3600" dirty="0">
                <a:ea typeface="黑体" panose="02010609060101010101" pitchFamily="49" charset="-122"/>
              </a:rPr>
              <a:t>1:5】</a:t>
            </a:r>
            <a:r>
              <a:rPr lang="zh-CN" altLang="en-US" sz="3600" dirty="0">
                <a:ea typeface="黑体" panose="02010609060101010101" pitchFamily="49" charset="-122"/>
              </a:rPr>
              <a:t>又因爱我们，就按着自己意旨所喜悦的，预定我们藉着耶稣基督得儿子的名分</a:t>
            </a:r>
            <a:r>
              <a:rPr lang="zh-CN" altLang="en-US" sz="3600" dirty="0" smtClean="0">
                <a:ea typeface="黑体" panose="02010609060101010101" pitchFamily="49" charset="-122"/>
              </a:rPr>
              <a:t>，</a:t>
            </a:r>
            <a:endParaRPr lang="en-US" altLang="zh-CN" sz="3600" dirty="0" smtClean="0">
              <a:ea typeface="黑体" panose="02010609060101010101" pitchFamily="49" charset="-122"/>
            </a:endParaRPr>
          </a:p>
          <a:p>
            <a:pPr marL="0" indent="0">
              <a:buNone/>
            </a:pPr>
            <a:endParaRPr lang="zh-CN" altLang="en-US" sz="600" dirty="0" smtClean="0"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3600" dirty="0" smtClean="0">
                <a:ea typeface="黑体" panose="02010609060101010101" pitchFamily="49" charset="-122"/>
              </a:rPr>
              <a:t>【</a:t>
            </a:r>
            <a:r>
              <a:rPr lang="zh-CN" altLang="en-US" sz="3600" dirty="0" smtClean="0">
                <a:ea typeface="黑体" panose="02010609060101010101" pitchFamily="49" charset="-122"/>
              </a:rPr>
              <a:t>弗</a:t>
            </a:r>
            <a:r>
              <a:rPr lang="en-US" altLang="zh-CN" sz="3600" dirty="0" smtClean="0">
                <a:ea typeface="黑体" panose="02010609060101010101" pitchFamily="49" charset="-122"/>
              </a:rPr>
              <a:t>1:6】</a:t>
            </a:r>
            <a:r>
              <a:rPr lang="zh-CN" altLang="en-US" sz="3600" i="1" u="sng" dirty="0" smtClean="0">
                <a:solidFill>
                  <a:srgbClr val="FF0000"/>
                </a:solidFill>
                <a:ea typeface="黑体" panose="02010609060101010101" pitchFamily="49" charset="-122"/>
              </a:rPr>
              <a:t>使祂荣耀的恩典得着称赞</a:t>
            </a:r>
            <a:r>
              <a:rPr lang="zh-CN" altLang="en-US" sz="3600" dirty="0" smtClean="0">
                <a:ea typeface="黑体" panose="02010609060101010101" pitchFamily="49" charset="-122"/>
              </a:rPr>
              <a:t>。这恩典是祂在爱子里所赐给我们的。</a:t>
            </a:r>
          </a:p>
        </p:txBody>
      </p:sp>
    </p:spTree>
    <p:extLst>
      <p:ext uri="{BB962C8B-B14F-4D97-AF65-F5344CB8AC3E}">
        <p14:creationId xmlns:p14="http://schemas.microsoft.com/office/powerpoint/2010/main" val="11804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3586</TotalTime>
  <Words>1052</Words>
  <Application>Microsoft Office PowerPoint</Application>
  <PresentationFormat>全屏显示(4:3)</PresentationFormat>
  <Paragraphs>128</Paragraphs>
  <Slides>21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8" baseType="lpstr">
      <vt:lpstr>新細明體</vt:lpstr>
      <vt:lpstr>黑体</vt:lpstr>
      <vt:lpstr>宋体</vt:lpstr>
      <vt:lpstr>Arial</vt:lpstr>
      <vt:lpstr>Calibri</vt:lpstr>
      <vt:lpstr>Calibri Light</vt:lpstr>
      <vt:lpstr>1_Office 主题</vt:lpstr>
      <vt:lpstr>创世记查经_3</vt:lpstr>
      <vt:lpstr>创世记查经_3</vt:lpstr>
      <vt:lpstr>创世记查经_3</vt:lpstr>
      <vt:lpstr>创世记查经_3</vt:lpstr>
      <vt:lpstr>创世记查经_3</vt:lpstr>
      <vt:lpstr>创世记查经_3</vt:lpstr>
      <vt:lpstr>创世记查经_3</vt:lpstr>
      <vt:lpstr>创世记查经_3</vt:lpstr>
      <vt:lpstr>救赎的目的是为了“使上帝荣耀的恩典得着称赞”（弗1：4-14）</vt:lpstr>
      <vt:lpstr>救赎的目的是为了“使上帝荣耀的恩典得着称赞”（弗1：4-14）</vt:lpstr>
      <vt:lpstr>救赎的目的是为了“使上帝荣耀的恩典得着称赞”（弗1：4-14）</vt:lpstr>
      <vt:lpstr>救赎的目的是为了“使上帝的荣耀得着称赞。”（弗1：4-14）</vt:lpstr>
      <vt:lpstr>是创造，不是进化</vt:lpstr>
      <vt:lpstr>是创造，不是进化</vt:lpstr>
      <vt:lpstr> 当大卫思想上帝的创造的时候，大卫所想到的……</vt:lpstr>
      <vt:lpstr> 当大卫思想上帝的创造的时候，大卫所想到的……</vt:lpstr>
      <vt:lpstr> 当大卫思想上帝的创造的时候，大卫所想到的……</vt:lpstr>
      <vt:lpstr> 当大卫思想上帝的创造的时候，大卫所想到的……</vt:lpstr>
      <vt:lpstr>创世记查经_3</vt:lpstr>
      <vt:lpstr>PowerPoint 演示文稿</vt:lpstr>
      <vt:lpstr>问题讨论：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Windows 用户</dc:creator>
  <cp:lastModifiedBy>Barnabas Feng</cp:lastModifiedBy>
  <cp:revision>410</cp:revision>
  <dcterms:created xsi:type="dcterms:W3CDTF">2014-02-25T17:54:08Z</dcterms:created>
  <dcterms:modified xsi:type="dcterms:W3CDTF">2017-05-26T17:45:29Z</dcterms:modified>
</cp:coreProperties>
</file>