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28"/>
  </p:notesMasterIdLst>
  <p:handoutMasterIdLst>
    <p:handoutMasterId r:id="rId29"/>
  </p:handoutMasterIdLst>
  <p:sldIdLst>
    <p:sldId id="622" r:id="rId2"/>
    <p:sldId id="721" r:id="rId3"/>
    <p:sldId id="722" r:id="rId4"/>
    <p:sldId id="723" r:id="rId5"/>
    <p:sldId id="724" r:id="rId6"/>
    <p:sldId id="725" r:id="rId7"/>
    <p:sldId id="726" r:id="rId8"/>
    <p:sldId id="727" r:id="rId9"/>
    <p:sldId id="728" r:id="rId10"/>
    <p:sldId id="729" r:id="rId11"/>
    <p:sldId id="730" r:id="rId12"/>
    <p:sldId id="694" r:id="rId13"/>
    <p:sldId id="731" r:id="rId14"/>
    <p:sldId id="732" r:id="rId15"/>
    <p:sldId id="733" r:id="rId16"/>
    <p:sldId id="695" r:id="rId17"/>
    <p:sldId id="734" r:id="rId18"/>
    <p:sldId id="735" r:id="rId19"/>
    <p:sldId id="736" r:id="rId20"/>
    <p:sldId id="737" r:id="rId21"/>
    <p:sldId id="738" r:id="rId22"/>
    <p:sldId id="739" r:id="rId23"/>
    <p:sldId id="740" r:id="rId24"/>
    <p:sldId id="746" r:id="rId25"/>
    <p:sldId id="747" r:id="rId26"/>
    <p:sldId id="748" r:id="rId2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p:cViewPr varScale="1">
        <p:scale>
          <a:sx n="72" d="100"/>
          <a:sy n="72" d="100"/>
        </p:scale>
        <p:origin x="54" y="12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2017/6/29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2017/6/29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2017/6/29</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2017/6/29</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2017/6/29</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2017/6/29</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2017/6/29</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2017/6/29</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2017/6/29</a:t>
            </a:fld>
            <a:endParaRPr lang="zh-CN" altLang="en-US" dirty="0"/>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2017/6/29</a:t>
            </a:fld>
            <a:endParaRPr lang="zh-CN" altLang="en-US" dirty="0"/>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2017/6/29</a:t>
            </a:fld>
            <a:endParaRPr lang="zh-CN" altLang="en-US" dirty="0"/>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2017/6/29</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2017/6/29</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2017/6/29</a:t>
            </a:fld>
            <a:endParaRPr lang="zh-CN" altLang="en-US" dirty="0"/>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92500" lnSpcReduction="10000"/>
          </a:bodyPr>
          <a:lstStyle/>
          <a:p>
            <a:pPr marL="0" indent="0" algn="just">
              <a:spcAft>
                <a:spcPts val="0"/>
              </a:spcAft>
              <a:buNone/>
            </a:pPr>
            <a:r>
              <a:rPr lang="zh-CN" altLang="zh-CN"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3:1-21</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耶和华　神所造的，惟有蛇比田野一切的活物更狡猾。蛇对女人说：</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　神岂是真说不许你们吃园中所有树上的果子吗？</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Now the serpent was more cunning than any beast of the field which the LORD God had made. And he said to the woman, "Has God indeed said, "You shall not eat of every tree of the garden'?"</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女人对蛇说：</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园中树上的果子，我们可以吃；</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the woman said to the serpent, "We may eat the fruit of the trees of the garden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644581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92500" lnSpcReduction="10000"/>
          </a:bodyPr>
          <a:lstStyle/>
          <a:p>
            <a:pPr marL="0" indent="0" algn="just">
              <a:spcAft>
                <a:spcPts val="0"/>
              </a:spcAft>
              <a:buNone/>
            </a:pPr>
            <a:r>
              <a:rPr lang="zh-CN" altLang="zh-CN"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3:1-21</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19</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你必汗流满面才得糊口，直到你归了土，因为你是从土而出的。你本是尘土，仍要归于尘土。</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In the sweat of your face you shall eat bread Till you return to the ground, For out of it you were taken; For dust you are, And to dust you shall return."</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20</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亚当给他妻子起名叫夏娃，因为她是众生之母。</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Adam called his wife's name Eve, because she was the mother of all living</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951683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a:bodyPr>
          <a:lstStyle/>
          <a:p>
            <a:pPr marL="0" indent="0" algn="just">
              <a:spcAft>
                <a:spcPts val="0"/>
              </a:spcAft>
              <a:buNone/>
            </a:pPr>
            <a:r>
              <a:rPr lang="zh-CN" altLang="zh-CN"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3:1-21</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200" b="1" kern="100" dirty="0">
                <a:latin typeface="Calibri" panose="020F0502020204030204" pitchFamily="34" charset="0"/>
                <a:ea typeface="黑体" panose="02010609060101010101" pitchFamily="49" charset="-122"/>
                <a:cs typeface="Calibri" panose="020F0502020204030204" pitchFamily="34" charset="0"/>
              </a:rPr>
              <a:t>21</a:t>
            </a:r>
            <a:r>
              <a:rPr lang="zh-CN" altLang="zh-CN" sz="3200" b="1" kern="100" dirty="0">
                <a:latin typeface="Calibri" panose="020F0502020204030204" pitchFamily="34" charset="0"/>
                <a:ea typeface="黑体" panose="02010609060101010101" pitchFamily="49" charset="-122"/>
                <a:cs typeface="Calibri" panose="020F0502020204030204" pitchFamily="34" charset="0"/>
              </a:rPr>
              <a:t>耶和华　神为亚当和他妻子用皮子作衣服给他们穿。</a:t>
            </a:r>
            <a:endParaRPr lang="zh-CN" altLang="zh-CN" sz="32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200" b="1" kern="100" dirty="0">
                <a:latin typeface="Calibri" panose="020F0502020204030204" pitchFamily="34" charset="0"/>
                <a:ea typeface="黑体" panose="02010609060101010101" pitchFamily="49" charset="-122"/>
                <a:cs typeface="Calibri" panose="020F0502020204030204" pitchFamily="34" charset="0"/>
              </a:rPr>
              <a:t>Also for Adam and his wife the LORD God made tunics of skin, and clothed them.</a:t>
            </a:r>
            <a:endParaRPr lang="zh-CN" altLang="zh-CN" sz="3200" kern="1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39611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8407846" cy="5616624"/>
          </a:xfrm>
        </p:spPr>
        <p:txBody>
          <a:bodyPr>
            <a:normAutofit/>
          </a:bodyPr>
          <a:lstStyle/>
          <a:p>
            <a:pPr marL="0" lvl="0" indent="0">
              <a:buNone/>
            </a:pPr>
            <a:r>
              <a:rPr lang="zh-CN" altLang="zh-CN" sz="3600" b="1" u="sng" dirty="0"/>
              <a:t>回顾：</a:t>
            </a:r>
            <a:endParaRPr lang="zh-CN" altLang="zh-CN" sz="3600" dirty="0"/>
          </a:p>
          <a:p>
            <a:pPr lvl="0"/>
            <a:r>
              <a:rPr lang="zh-CN" altLang="zh-CN" sz="3600" b="1" dirty="0"/>
              <a:t>罪</a:t>
            </a:r>
            <a:endParaRPr lang="zh-CN" altLang="zh-CN" sz="3600" dirty="0"/>
          </a:p>
          <a:p>
            <a:pPr lvl="1">
              <a:buFont typeface="Wingdings" panose="05000000000000000000" pitchFamily="2" charset="2"/>
              <a:buChar char="Ø"/>
            </a:pPr>
            <a:r>
              <a:rPr lang="zh-CN" altLang="zh-CN" sz="3300" b="1" dirty="0"/>
              <a:t>上帝不是罪的</a:t>
            </a:r>
            <a:r>
              <a:rPr lang="zh-CN" altLang="zh-CN" sz="3300" b="1" dirty="0" smtClean="0"/>
              <a:t>源头</a:t>
            </a:r>
            <a:endParaRPr lang="en-US" altLang="zh-CN" sz="3300" b="1" dirty="0" smtClean="0"/>
          </a:p>
          <a:p>
            <a:pPr lvl="1">
              <a:buFont typeface="Wingdings" panose="05000000000000000000" pitchFamily="2" charset="2"/>
              <a:buChar char="Ø"/>
            </a:pPr>
            <a:endParaRPr lang="zh-CN" altLang="zh-CN" sz="3300" dirty="0"/>
          </a:p>
          <a:p>
            <a:pPr lvl="1">
              <a:buFont typeface="Wingdings" panose="05000000000000000000" pitchFamily="2" charset="2"/>
              <a:buChar char="Ø"/>
            </a:pPr>
            <a:r>
              <a:rPr lang="zh-CN" altLang="zh-CN" sz="3300" b="1" dirty="0"/>
              <a:t>犯罪的责任在人自己</a:t>
            </a:r>
            <a:r>
              <a:rPr lang="zh-CN" altLang="zh-CN" sz="3300" b="1" dirty="0" smtClean="0"/>
              <a:t>身上</a:t>
            </a:r>
            <a:endParaRPr lang="en-US" altLang="zh-CN" sz="3300" b="1" dirty="0" smtClean="0"/>
          </a:p>
          <a:p>
            <a:pPr lvl="1">
              <a:buFont typeface="Wingdings" panose="05000000000000000000" pitchFamily="2" charset="2"/>
              <a:buChar char="Ø"/>
            </a:pPr>
            <a:endParaRPr lang="zh-CN" altLang="zh-CN" sz="3300" dirty="0"/>
          </a:p>
          <a:p>
            <a:pPr lvl="1">
              <a:buFont typeface="Wingdings" panose="05000000000000000000" pitchFamily="2" charset="2"/>
              <a:buChar char="Ø"/>
            </a:pPr>
            <a:r>
              <a:rPr lang="zh-CN" altLang="zh-CN" sz="3300" b="1" dirty="0"/>
              <a:t>女人（夏娃）先犯罪，但是罪责由男人（亚当）担负</a:t>
            </a:r>
            <a:endParaRPr lang="zh-CN" altLang="zh-CN" sz="3300" dirty="0"/>
          </a:p>
        </p:txBody>
      </p:sp>
    </p:spTree>
    <p:extLst>
      <p:ext uri="{BB962C8B-B14F-4D97-AF65-F5344CB8AC3E}">
        <p14:creationId xmlns:p14="http://schemas.microsoft.com/office/powerpoint/2010/main" val="10215257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8407846" cy="5616624"/>
          </a:xfrm>
        </p:spPr>
        <p:txBody>
          <a:bodyPr>
            <a:normAutofit/>
          </a:bodyPr>
          <a:lstStyle/>
          <a:p>
            <a:pPr marL="0" lvl="0" indent="0">
              <a:buNone/>
            </a:pPr>
            <a:r>
              <a:rPr lang="zh-CN" altLang="zh-CN" sz="3600" b="1" u="sng" dirty="0"/>
              <a:t>回顾：</a:t>
            </a:r>
            <a:endParaRPr lang="zh-CN" altLang="zh-CN" sz="3600" dirty="0"/>
          </a:p>
          <a:p>
            <a:pPr marL="342900" lvl="0" indent="-342900" algn="just">
              <a:lnSpc>
                <a:spcPct val="130000"/>
              </a:lnSpc>
              <a:spcAft>
                <a:spcPts val="0"/>
              </a:spcAft>
              <a:buFont typeface="Wingdings" panose="05000000000000000000" pitchFamily="2" charset="2"/>
              <a:buChar char=""/>
            </a:pPr>
            <a:r>
              <a:rPr lang="zh-CN" altLang="zh-CN" sz="3600" b="1" kern="100" dirty="0">
                <a:solidFill>
                  <a:srgbClr val="000000"/>
                </a:solidFill>
                <a:latin typeface="Calibri" panose="020F0502020204030204" pitchFamily="34" charset="0"/>
                <a:cs typeface="Times New Roman" panose="02020603050405020304" pitchFamily="18" charset="0"/>
              </a:rPr>
              <a:t>魔鬼的诡计</a:t>
            </a:r>
            <a:endParaRPr lang="zh-CN" altLang="zh-CN" sz="3600" kern="100" dirty="0">
              <a:latin typeface="Calibri" panose="020F0502020204030204" pitchFamily="34" charset="0"/>
              <a:cs typeface="Times New Roman" panose="02020603050405020304" pitchFamily="18" charset="0"/>
            </a:endParaRPr>
          </a:p>
          <a:p>
            <a:pPr marL="342900" lvl="0" indent="-342900" algn="just">
              <a:lnSpc>
                <a:spcPct val="130000"/>
              </a:lnSpc>
              <a:spcAft>
                <a:spcPts val="0"/>
              </a:spcAft>
              <a:buFont typeface="Wingdings" panose="05000000000000000000" pitchFamily="2" charset="2"/>
              <a:buChar char=""/>
            </a:pPr>
            <a:r>
              <a:rPr lang="zh-CN" altLang="zh-CN" sz="3600" b="1" kern="100" dirty="0">
                <a:solidFill>
                  <a:srgbClr val="000000"/>
                </a:solidFill>
                <a:latin typeface="Calibri" panose="020F0502020204030204" pitchFamily="34" charset="0"/>
                <a:cs typeface="Times New Roman" panose="02020603050405020304" pitchFamily="18" charset="0"/>
              </a:rPr>
              <a:t>激发人去质疑上帝话语的绝对性</a:t>
            </a:r>
            <a:endParaRPr lang="zh-CN" altLang="zh-CN" sz="3600" kern="100" dirty="0">
              <a:latin typeface="Calibri" panose="020F0502020204030204" pitchFamily="34" charset="0"/>
              <a:cs typeface="Times New Roman" panose="02020603050405020304" pitchFamily="18" charset="0"/>
            </a:endParaRPr>
          </a:p>
          <a:p>
            <a:pPr marL="342900" lvl="0" indent="-342900" algn="just">
              <a:lnSpc>
                <a:spcPct val="130000"/>
              </a:lnSpc>
              <a:spcAft>
                <a:spcPts val="0"/>
              </a:spcAft>
              <a:buFont typeface="Wingdings" panose="05000000000000000000" pitchFamily="2" charset="2"/>
              <a:buChar char=""/>
            </a:pPr>
            <a:r>
              <a:rPr lang="zh-CN" altLang="zh-CN" sz="3600" b="1" kern="100" dirty="0">
                <a:solidFill>
                  <a:srgbClr val="000000"/>
                </a:solidFill>
                <a:latin typeface="Calibri" panose="020F0502020204030204" pitchFamily="34" charset="0"/>
                <a:cs typeface="Times New Roman" panose="02020603050405020304" pitchFamily="18" charset="0"/>
              </a:rPr>
              <a:t>改变上帝的话语</a:t>
            </a:r>
            <a:endParaRPr lang="zh-CN" altLang="zh-CN" sz="3600" kern="100" dirty="0">
              <a:latin typeface="Calibri" panose="020F0502020204030204" pitchFamily="34" charset="0"/>
              <a:cs typeface="Times New Roman" panose="02020603050405020304" pitchFamily="18" charset="0"/>
            </a:endParaRPr>
          </a:p>
          <a:p>
            <a:pPr marL="342900" lvl="0" indent="-342900" algn="just">
              <a:lnSpc>
                <a:spcPct val="130000"/>
              </a:lnSpc>
              <a:spcAft>
                <a:spcPts val="0"/>
              </a:spcAft>
              <a:buFont typeface="Wingdings" panose="05000000000000000000" pitchFamily="2" charset="2"/>
              <a:buChar char=""/>
            </a:pPr>
            <a:r>
              <a:rPr lang="zh-CN" altLang="zh-CN" sz="3600" b="1" kern="100" dirty="0">
                <a:solidFill>
                  <a:srgbClr val="000000"/>
                </a:solidFill>
                <a:latin typeface="Calibri" panose="020F0502020204030204" pitchFamily="34" charset="0"/>
                <a:cs typeface="Times New Roman" panose="02020603050405020304" pitchFamily="18" charset="0"/>
              </a:rPr>
              <a:t>编造谎言</a:t>
            </a:r>
            <a:endParaRPr lang="zh-CN" altLang="zh-CN" sz="3600" kern="100" dirty="0">
              <a:latin typeface="Calibri" panose="020F0502020204030204" pitchFamily="34" charset="0"/>
              <a:cs typeface="Times New Roman" panose="02020603050405020304" pitchFamily="18" charset="0"/>
            </a:endParaRPr>
          </a:p>
          <a:p>
            <a:pPr marL="342900" lvl="0" indent="-342900" algn="just">
              <a:lnSpc>
                <a:spcPct val="130000"/>
              </a:lnSpc>
              <a:spcAft>
                <a:spcPts val="0"/>
              </a:spcAft>
              <a:buFont typeface="Wingdings" panose="05000000000000000000" pitchFamily="2" charset="2"/>
              <a:buChar char=""/>
            </a:pPr>
            <a:r>
              <a:rPr lang="zh-CN" altLang="zh-CN" sz="3600" b="1" kern="100" dirty="0">
                <a:solidFill>
                  <a:srgbClr val="000000"/>
                </a:solidFill>
                <a:latin typeface="Calibri" panose="020F0502020204030204" pitchFamily="34" charset="0"/>
                <a:cs typeface="Times New Roman" panose="02020603050405020304" pitchFamily="18" charset="0"/>
              </a:rPr>
              <a:t>满足（激发）人心中的骄傲和悖逆</a:t>
            </a:r>
            <a:endParaRPr lang="zh-CN" altLang="zh-CN" sz="3600" kern="100" dirty="0">
              <a:latin typeface="Calibri" panose="020F0502020204030204" pitchFamily="34" charset="0"/>
              <a:cs typeface="Times New Roman" panose="02020603050405020304" pitchFamily="18" charset="0"/>
            </a:endParaRPr>
          </a:p>
          <a:p>
            <a:pPr marL="342900" lvl="0" indent="-342900" algn="just">
              <a:lnSpc>
                <a:spcPct val="130000"/>
              </a:lnSpc>
              <a:spcAft>
                <a:spcPts val="0"/>
              </a:spcAft>
              <a:buFont typeface="Wingdings" panose="05000000000000000000" pitchFamily="2" charset="2"/>
              <a:buChar char=""/>
            </a:pPr>
            <a:r>
              <a:rPr lang="zh-CN" altLang="zh-CN" sz="3600" b="1" kern="100" dirty="0">
                <a:solidFill>
                  <a:srgbClr val="000000"/>
                </a:solidFill>
                <a:latin typeface="Calibri" panose="020F0502020204030204" pitchFamily="34" charset="0"/>
                <a:cs typeface="Times New Roman" panose="02020603050405020304" pitchFamily="18" charset="0"/>
              </a:rPr>
              <a:t>激发人去评判上帝</a:t>
            </a:r>
            <a:endParaRPr lang="zh-CN" altLang="zh-CN" sz="3600" kern="1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81422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8407846" cy="5616624"/>
          </a:xfrm>
        </p:spPr>
        <p:txBody>
          <a:bodyPr>
            <a:normAutofit/>
          </a:bodyPr>
          <a:lstStyle/>
          <a:p>
            <a:pPr marL="0" lvl="0" indent="0">
              <a:buNone/>
            </a:pPr>
            <a:r>
              <a:rPr lang="zh-CN" altLang="zh-CN" sz="3600" b="1" u="sng" dirty="0"/>
              <a:t>回顾：</a:t>
            </a:r>
            <a:endParaRPr lang="zh-CN" altLang="zh-CN" sz="3600" dirty="0"/>
          </a:p>
          <a:p>
            <a:pPr marL="342900" lvl="0" indent="-342900" algn="just">
              <a:lnSpc>
                <a:spcPct val="130000"/>
              </a:lnSpc>
              <a:spcAft>
                <a:spcPts val="0"/>
              </a:spcAft>
              <a:buFont typeface="Wingdings" panose="05000000000000000000" pitchFamily="2" charset="2"/>
              <a:buChar char=""/>
            </a:pPr>
            <a:r>
              <a:rPr lang="zh-CN" altLang="zh-CN" sz="3600" b="1" kern="100" dirty="0">
                <a:solidFill>
                  <a:srgbClr val="000000"/>
                </a:solidFill>
                <a:latin typeface="Calibri" panose="020F0502020204030204" pitchFamily="34" charset="0"/>
                <a:cs typeface="Times New Roman" panose="02020603050405020304" pitchFamily="18" charset="0"/>
              </a:rPr>
              <a:t>魔鬼要达成的目的</a:t>
            </a:r>
            <a:endParaRPr lang="zh-CN" altLang="zh-CN" sz="3600" kern="100" dirty="0">
              <a:latin typeface="Calibri" panose="020F0502020204030204" pitchFamily="34" charset="0"/>
              <a:cs typeface="Times New Roman" panose="02020603050405020304" pitchFamily="18" charset="0"/>
            </a:endParaRPr>
          </a:p>
          <a:p>
            <a:pPr marL="342900" lvl="0" indent="-342900" algn="just">
              <a:lnSpc>
                <a:spcPct val="130000"/>
              </a:lnSpc>
              <a:spcAft>
                <a:spcPts val="0"/>
              </a:spcAft>
              <a:buFont typeface="Wingdings" panose="05000000000000000000" pitchFamily="2" charset="2"/>
              <a:buChar char=""/>
            </a:pPr>
            <a:r>
              <a:rPr lang="zh-CN" altLang="zh-CN" sz="3600" b="1" kern="100" dirty="0">
                <a:solidFill>
                  <a:srgbClr val="000000"/>
                </a:solidFill>
                <a:latin typeface="Calibri" panose="020F0502020204030204" pitchFamily="34" charset="0"/>
                <a:cs typeface="Times New Roman" panose="02020603050405020304" pitchFamily="18" charset="0"/>
              </a:rPr>
              <a:t>让人忘记神的恩典，怀疑神的</a:t>
            </a:r>
            <a:r>
              <a:rPr lang="zh-CN" altLang="zh-CN" sz="3600" b="1" kern="100" dirty="0" smtClean="0">
                <a:solidFill>
                  <a:srgbClr val="000000"/>
                </a:solidFill>
                <a:latin typeface="Calibri" panose="020F0502020204030204" pitchFamily="34" charset="0"/>
                <a:cs typeface="Times New Roman" panose="02020603050405020304" pitchFamily="18" charset="0"/>
              </a:rPr>
              <a:t>良善</a:t>
            </a:r>
            <a:r>
              <a:rPr lang="zh-CN" altLang="en-US" sz="3600" b="1" kern="100" dirty="0" smtClean="0">
                <a:solidFill>
                  <a:srgbClr val="000000"/>
                </a:solidFill>
                <a:latin typeface="Calibri" panose="020F0502020204030204" pitchFamily="34" charset="0"/>
                <a:cs typeface="Times New Roman" panose="02020603050405020304" pitchFamily="18" charset="0"/>
              </a:rPr>
              <a:t>。</a:t>
            </a:r>
            <a:endParaRPr lang="zh-CN" altLang="zh-CN" sz="3600" kern="100" dirty="0">
              <a:latin typeface="Calibri" panose="020F0502020204030204" pitchFamily="34" charset="0"/>
              <a:cs typeface="Times New Roman" panose="02020603050405020304" pitchFamily="18" charset="0"/>
            </a:endParaRPr>
          </a:p>
          <a:p>
            <a:pPr marL="342900" lvl="0" indent="-342900" algn="just">
              <a:lnSpc>
                <a:spcPct val="130000"/>
              </a:lnSpc>
              <a:spcAft>
                <a:spcPts val="0"/>
              </a:spcAft>
              <a:buFont typeface="Wingdings" panose="05000000000000000000" pitchFamily="2" charset="2"/>
              <a:buChar char=""/>
            </a:pPr>
            <a:r>
              <a:rPr lang="zh-CN" altLang="zh-CN" sz="3600" b="1" kern="100" dirty="0">
                <a:solidFill>
                  <a:srgbClr val="000000"/>
                </a:solidFill>
                <a:latin typeface="Calibri" panose="020F0502020204030204" pitchFamily="34" charset="0"/>
                <a:cs typeface="Times New Roman" panose="02020603050405020304" pitchFamily="18" charset="0"/>
              </a:rPr>
              <a:t>让人和牠一样不守本位（堕落</a:t>
            </a:r>
            <a:r>
              <a:rPr lang="zh-CN" altLang="zh-CN" sz="3600" b="1" kern="100" dirty="0" smtClean="0">
                <a:solidFill>
                  <a:srgbClr val="000000"/>
                </a:solidFill>
                <a:latin typeface="Calibri" panose="020F0502020204030204" pitchFamily="34" charset="0"/>
                <a:cs typeface="Times New Roman" panose="02020603050405020304" pitchFamily="18" charset="0"/>
              </a:rPr>
              <a:t>）</a:t>
            </a:r>
            <a:r>
              <a:rPr lang="zh-CN" altLang="en-US" sz="3600" b="1" kern="100" dirty="0" smtClean="0">
                <a:solidFill>
                  <a:srgbClr val="000000"/>
                </a:solidFill>
                <a:latin typeface="Calibri" panose="020F0502020204030204" pitchFamily="34" charset="0"/>
                <a:cs typeface="Times New Roman" panose="02020603050405020304" pitchFamily="18" charset="0"/>
              </a:rPr>
              <a:t>。</a:t>
            </a:r>
            <a:endParaRPr lang="zh-CN" altLang="zh-CN" sz="3600" kern="100" dirty="0">
              <a:latin typeface="Calibri" panose="020F0502020204030204" pitchFamily="34" charset="0"/>
              <a:cs typeface="Times New Roman" panose="02020603050405020304" pitchFamily="18" charset="0"/>
            </a:endParaRPr>
          </a:p>
          <a:p>
            <a:pPr marL="342900" lvl="0" indent="-342900" algn="just">
              <a:lnSpc>
                <a:spcPct val="130000"/>
              </a:lnSpc>
              <a:spcAft>
                <a:spcPts val="0"/>
              </a:spcAft>
              <a:buFont typeface="Wingdings" panose="05000000000000000000" pitchFamily="2" charset="2"/>
              <a:buChar char=""/>
            </a:pPr>
            <a:r>
              <a:rPr lang="zh-CN" altLang="zh-CN" sz="3600" b="1" kern="100" dirty="0">
                <a:solidFill>
                  <a:srgbClr val="000000"/>
                </a:solidFill>
                <a:latin typeface="Calibri" panose="020F0502020204030204" pitchFamily="34" charset="0"/>
                <a:cs typeface="Times New Roman" panose="02020603050405020304" pitchFamily="18" charset="0"/>
              </a:rPr>
              <a:t>让人离开生命的源头—神，</a:t>
            </a:r>
            <a:r>
              <a:rPr lang="zh-CN" altLang="zh-CN" sz="3600" b="1" kern="100" dirty="0" smtClean="0">
                <a:solidFill>
                  <a:srgbClr val="000000"/>
                </a:solidFill>
                <a:latin typeface="Calibri" panose="020F0502020204030204" pitchFamily="34" charset="0"/>
                <a:cs typeface="Times New Roman" panose="02020603050405020304" pitchFamily="18" charset="0"/>
              </a:rPr>
              <a:t>最后</a:t>
            </a:r>
            <a:r>
              <a:rPr lang="zh-CN" altLang="en-US" sz="3600" b="1" kern="100" dirty="0" smtClean="0">
                <a:solidFill>
                  <a:srgbClr val="000000"/>
                </a:solidFill>
                <a:latin typeface="Calibri" panose="020F0502020204030204" pitchFamily="34" charset="0"/>
                <a:cs typeface="Times New Roman" panose="02020603050405020304" pitchFamily="18" charset="0"/>
              </a:rPr>
              <a:t>灭亡</a:t>
            </a:r>
            <a:r>
              <a:rPr lang="zh-CN" altLang="zh-CN" sz="3600" b="1" kern="100" dirty="0" smtClean="0">
                <a:solidFill>
                  <a:srgbClr val="000000"/>
                </a:solidFill>
                <a:latin typeface="Calibri" panose="020F0502020204030204" pitchFamily="34" charset="0"/>
                <a:cs typeface="Times New Roman" panose="02020603050405020304" pitchFamily="18" charset="0"/>
              </a:rPr>
              <a:t>。</a:t>
            </a:r>
            <a:endParaRPr lang="zh-CN" altLang="zh-CN" sz="3600" kern="1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136731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8407846" cy="5616624"/>
          </a:xfrm>
        </p:spPr>
        <p:txBody>
          <a:bodyPr>
            <a:normAutofit fontScale="92500" lnSpcReduction="10000"/>
          </a:bodyPr>
          <a:lstStyle/>
          <a:p>
            <a:pPr marL="0" lvl="0" indent="0">
              <a:buNone/>
            </a:pPr>
            <a:r>
              <a:rPr lang="zh-CN" altLang="zh-CN" sz="3600" b="1" u="sng" dirty="0"/>
              <a:t>回顾：</a:t>
            </a:r>
            <a:endParaRPr lang="zh-CN" altLang="zh-CN" sz="3600" dirty="0"/>
          </a:p>
          <a:p>
            <a:pPr marL="342900" lvl="0" indent="-342900" algn="just">
              <a:lnSpc>
                <a:spcPct val="130000"/>
              </a:lnSpc>
              <a:spcAft>
                <a:spcPts val="0"/>
              </a:spcAft>
              <a:buFont typeface="Wingdings" panose="05000000000000000000" pitchFamily="2" charset="2"/>
              <a:buChar char=""/>
            </a:pPr>
            <a:r>
              <a:rPr lang="zh-CN" altLang="zh-CN" sz="3600" b="1" kern="100" dirty="0">
                <a:latin typeface="Calibri" panose="020F0502020204030204" pitchFamily="34" charset="0"/>
                <a:cs typeface="Times New Roman" panose="02020603050405020304" pitchFamily="18" charset="0"/>
              </a:rPr>
              <a:t>夏娃跌倒的原因</a:t>
            </a:r>
            <a:endParaRPr lang="zh-CN" altLang="zh-CN" sz="3600" kern="100" dirty="0">
              <a:latin typeface="Calibri" panose="020F0502020204030204" pitchFamily="34" charset="0"/>
              <a:cs typeface="Times New Roman" panose="02020603050405020304" pitchFamily="18" charset="0"/>
            </a:endParaRPr>
          </a:p>
          <a:p>
            <a:pPr marL="342900" lvl="0" indent="-342900" algn="just">
              <a:lnSpc>
                <a:spcPct val="130000"/>
              </a:lnSpc>
              <a:spcAft>
                <a:spcPts val="0"/>
              </a:spcAft>
              <a:buFont typeface="Wingdings" panose="05000000000000000000" pitchFamily="2" charset="2"/>
              <a:buChar char=""/>
            </a:pPr>
            <a:r>
              <a:rPr lang="zh-CN" altLang="zh-CN" sz="3600" b="1" kern="100" dirty="0">
                <a:latin typeface="Calibri" panose="020F0502020204030204" pitchFamily="34" charset="0"/>
                <a:cs typeface="Times New Roman" panose="02020603050405020304" pitchFamily="18" charset="0"/>
              </a:rPr>
              <a:t>随意曲解上帝的话</a:t>
            </a:r>
            <a:endParaRPr lang="zh-CN" altLang="zh-CN" sz="3600" kern="100" dirty="0">
              <a:latin typeface="Calibri" panose="020F0502020204030204" pitchFamily="34" charset="0"/>
              <a:cs typeface="Times New Roman" panose="02020603050405020304" pitchFamily="18" charset="0"/>
            </a:endParaRPr>
          </a:p>
          <a:p>
            <a:pPr marL="342900" lvl="0" indent="-342900" algn="just">
              <a:lnSpc>
                <a:spcPct val="130000"/>
              </a:lnSpc>
              <a:spcAft>
                <a:spcPts val="0"/>
              </a:spcAft>
              <a:buFont typeface="Wingdings" panose="05000000000000000000" pitchFamily="2" charset="2"/>
              <a:buChar char=""/>
            </a:pPr>
            <a:r>
              <a:rPr lang="zh-CN" altLang="zh-CN" sz="3600" b="1" kern="100" dirty="0">
                <a:latin typeface="Calibri" panose="020F0502020204030204" pitchFamily="34" charset="0"/>
                <a:cs typeface="Times New Roman" panose="02020603050405020304" pitchFamily="18" charset="0"/>
              </a:rPr>
              <a:t>私欲</a:t>
            </a:r>
            <a:endParaRPr lang="zh-CN" altLang="zh-CN" sz="3600" kern="100" dirty="0">
              <a:latin typeface="Calibri" panose="020F0502020204030204" pitchFamily="34" charset="0"/>
              <a:cs typeface="Times New Roman" panose="02020603050405020304" pitchFamily="18" charset="0"/>
            </a:endParaRPr>
          </a:p>
          <a:p>
            <a:pPr marL="342900" lvl="0" indent="-342900" algn="just">
              <a:lnSpc>
                <a:spcPct val="130000"/>
              </a:lnSpc>
              <a:spcAft>
                <a:spcPts val="0"/>
              </a:spcAft>
              <a:buFont typeface="Wingdings" panose="05000000000000000000" pitchFamily="2" charset="2"/>
              <a:buChar char=""/>
            </a:pPr>
            <a:r>
              <a:rPr lang="zh-CN" altLang="zh-CN" sz="3600" b="1" kern="100" dirty="0">
                <a:latin typeface="Calibri" panose="020F0502020204030204" pitchFamily="34" charset="0"/>
                <a:cs typeface="Times New Roman" panose="02020603050405020304" pitchFamily="18" charset="0"/>
              </a:rPr>
              <a:t>没有伏在丈夫的权柄之下</a:t>
            </a:r>
            <a:endParaRPr lang="zh-CN" altLang="zh-CN" sz="3600" kern="100" dirty="0">
              <a:latin typeface="Calibri" panose="020F0502020204030204" pitchFamily="34" charset="0"/>
              <a:cs typeface="Times New Roman" panose="02020603050405020304" pitchFamily="18" charset="0"/>
            </a:endParaRPr>
          </a:p>
          <a:p>
            <a:pPr marL="342900" lvl="0" indent="-342900" algn="just">
              <a:lnSpc>
                <a:spcPct val="130000"/>
              </a:lnSpc>
              <a:spcAft>
                <a:spcPts val="0"/>
              </a:spcAft>
              <a:buFont typeface="Wingdings" panose="05000000000000000000" pitchFamily="2" charset="2"/>
              <a:buChar char=""/>
            </a:pPr>
            <a:r>
              <a:rPr lang="zh-CN" altLang="zh-CN" sz="3600" b="1" kern="100" dirty="0">
                <a:latin typeface="Calibri" panose="020F0502020204030204" pitchFamily="34" charset="0"/>
                <a:cs typeface="Times New Roman" panose="02020603050405020304" pitchFamily="18" charset="0"/>
              </a:rPr>
              <a:t>相信魔鬼的话，而不是相信上帝</a:t>
            </a:r>
            <a:r>
              <a:rPr lang="zh-CN" altLang="zh-CN" sz="3600" b="1" kern="100" dirty="0" smtClean="0">
                <a:latin typeface="Calibri" panose="020F0502020204030204" pitchFamily="34" charset="0"/>
                <a:cs typeface="Times New Roman" panose="02020603050405020304" pitchFamily="18" charset="0"/>
              </a:rPr>
              <a:t>的话</a:t>
            </a:r>
            <a:endParaRPr lang="en-US" altLang="zh-CN" sz="3600" b="1" kern="100" dirty="0" smtClean="0">
              <a:latin typeface="Calibri" panose="020F0502020204030204" pitchFamily="34" charset="0"/>
              <a:cs typeface="Times New Roman" panose="02020603050405020304" pitchFamily="18" charset="0"/>
            </a:endParaRPr>
          </a:p>
          <a:p>
            <a:pPr marL="0" indent="0" algn="just">
              <a:lnSpc>
                <a:spcPct val="130000"/>
              </a:lnSpc>
              <a:buNone/>
            </a:pPr>
            <a:r>
              <a:rPr lang="en-US" altLang="zh-CN" sz="3600" b="1" dirty="0"/>
              <a:t>*</a:t>
            </a:r>
            <a:r>
              <a:rPr lang="zh-CN" altLang="zh-CN" sz="3600" b="1" dirty="0"/>
              <a:t>我们怎样对待上帝的话（圣经），决定了我们是否会重复亚当夏娃的错误</a:t>
            </a:r>
            <a:r>
              <a:rPr lang="zh-CN" altLang="zh-CN" sz="3600" b="1" dirty="0" smtClean="0"/>
              <a:t>。</a:t>
            </a:r>
            <a:endParaRPr lang="zh-CN" altLang="zh-CN" sz="3600" kern="1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07734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29"/>
            <a:ext cx="8407846" cy="5760639"/>
          </a:xfrm>
        </p:spPr>
        <p:txBody>
          <a:bodyPr>
            <a:normAutofit fontScale="92500" lnSpcReduction="10000"/>
          </a:bodyPr>
          <a:lstStyle/>
          <a:p>
            <a:pPr>
              <a:buFont typeface="Wingdings" panose="05000000000000000000" pitchFamily="2" charset="2"/>
              <a:buChar char="l"/>
            </a:pPr>
            <a:r>
              <a:rPr lang="zh-CN" altLang="zh-CN" sz="3600" b="1" u="sng" dirty="0"/>
              <a:t>人犯罪之后</a:t>
            </a:r>
            <a:endParaRPr lang="zh-CN" altLang="en-US" sz="3600" dirty="0">
              <a:ea typeface="黑体" panose="02010609060101010101" pitchFamily="49" charset="-122"/>
            </a:endParaRPr>
          </a:p>
          <a:p>
            <a:pPr marL="0" indent="0">
              <a:buNone/>
            </a:pPr>
            <a:r>
              <a:rPr lang="zh-CN" altLang="zh-CN" sz="3200" b="1" dirty="0">
                <a:ea typeface="黑体" panose="02010609060101010101" pitchFamily="49" charset="-122"/>
              </a:rPr>
              <a:t>【创世记</a:t>
            </a:r>
            <a:r>
              <a:rPr lang="en-US" altLang="zh-CN" sz="3200" b="1" dirty="0">
                <a:ea typeface="黑体" panose="02010609060101010101" pitchFamily="49" charset="-122"/>
              </a:rPr>
              <a:t> Genesis 3</a:t>
            </a:r>
            <a:r>
              <a:rPr lang="zh-CN" altLang="zh-CN" sz="3200" b="1" dirty="0">
                <a:ea typeface="黑体" panose="02010609060101010101" pitchFamily="49" charset="-122"/>
              </a:rPr>
              <a:t>：</a:t>
            </a:r>
            <a:r>
              <a:rPr lang="en-US" altLang="zh-CN" sz="3200" b="1" dirty="0">
                <a:ea typeface="黑体" panose="02010609060101010101" pitchFamily="49" charset="-122"/>
              </a:rPr>
              <a:t>7-13</a:t>
            </a:r>
            <a:r>
              <a:rPr lang="zh-CN" altLang="zh-CN" sz="3200" b="1" dirty="0">
                <a:ea typeface="黑体" panose="02010609060101010101" pitchFamily="49" charset="-122"/>
              </a:rPr>
              <a:t>】</a:t>
            </a:r>
          </a:p>
          <a:p>
            <a:pPr marL="0" indent="0">
              <a:buNone/>
            </a:pPr>
            <a:r>
              <a:rPr lang="en-US" altLang="zh-CN" sz="3200" b="1" dirty="0">
                <a:ea typeface="黑体" panose="02010609060101010101" pitchFamily="49" charset="-122"/>
              </a:rPr>
              <a:t>7</a:t>
            </a:r>
            <a:r>
              <a:rPr lang="zh-CN" altLang="zh-CN" sz="3200" b="1" dirty="0">
                <a:ea typeface="黑体" panose="02010609060101010101" pitchFamily="49" charset="-122"/>
              </a:rPr>
              <a:t>他们二人的眼睛就明亮了，才知道自己是赤身露体，便拿无花果树的叶子，为自己编作裙子。</a:t>
            </a:r>
          </a:p>
          <a:p>
            <a:pPr marL="0" indent="0">
              <a:buNone/>
            </a:pPr>
            <a:r>
              <a:rPr lang="en-US" altLang="zh-CN" sz="3200" b="1" dirty="0">
                <a:ea typeface="黑体" panose="02010609060101010101" pitchFamily="49" charset="-122"/>
              </a:rPr>
              <a:t>Then the eyes of both of them were opened, and they knew that they were naked; and they sewed fig leaves together and made themselves coverings.</a:t>
            </a:r>
            <a:endParaRPr lang="zh-CN" altLang="zh-CN" sz="3200" b="1" dirty="0">
              <a:ea typeface="黑体" panose="02010609060101010101" pitchFamily="49" charset="-122"/>
            </a:endParaRPr>
          </a:p>
          <a:p>
            <a:pPr marL="0" indent="0">
              <a:buNone/>
            </a:pPr>
            <a:r>
              <a:rPr lang="en-US" altLang="zh-CN" sz="3200" b="1" dirty="0">
                <a:ea typeface="黑体" panose="02010609060101010101" pitchFamily="49" charset="-122"/>
              </a:rPr>
              <a:t>8</a:t>
            </a:r>
            <a:r>
              <a:rPr lang="zh-CN" altLang="zh-CN" sz="3200" b="1" dirty="0">
                <a:ea typeface="黑体" panose="02010609060101010101" pitchFamily="49" charset="-122"/>
              </a:rPr>
              <a:t>天起了凉风，耶和华　神在园中行走。那人和他妻子听见　神的声音，就藏在园里的树木中，躲避耶和华　神的面。</a:t>
            </a:r>
          </a:p>
          <a:p>
            <a:pPr marL="0" indent="0">
              <a:buNone/>
            </a:pPr>
            <a:r>
              <a:rPr lang="en-US" altLang="zh-CN" sz="3200" b="1" dirty="0">
                <a:ea typeface="黑体" panose="02010609060101010101" pitchFamily="49" charset="-122"/>
              </a:rPr>
              <a:t>And they heard the sound of the LORD God walking in the garden in the cool of the day, and Adam and his wife hid themselves from the presence of the LORD God among the trees of the garden</a:t>
            </a:r>
            <a:r>
              <a:rPr lang="en-US" altLang="zh-CN" sz="3200" b="1" dirty="0">
                <a:ea typeface="黑体" panose="02010609060101010101" pitchFamily="49" charset="-122"/>
              </a:rPr>
              <a:t>.</a:t>
            </a:r>
            <a:endParaRPr lang="zh-CN" altLang="zh-CN" sz="3200" b="1" dirty="0">
              <a:ea typeface="黑体" panose="02010609060101010101" pitchFamily="49" charset="-122"/>
            </a:endParaRPr>
          </a:p>
        </p:txBody>
      </p:sp>
    </p:spTree>
    <p:extLst>
      <p:ext uri="{BB962C8B-B14F-4D97-AF65-F5344CB8AC3E}">
        <p14:creationId xmlns:p14="http://schemas.microsoft.com/office/powerpoint/2010/main" val="33531225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29"/>
            <a:ext cx="8407846" cy="5760639"/>
          </a:xfrm>
        </p:spPr>
        <p:txBody>
          <a:bodyPr>
            <a:normAutofit/>
          </a:bodyPr>
          <a:lstStyle/>
          <a:p>
            <a:pPr>
              <a:buFont typeface="Wingdings" panose="05000000000000000000" pitchFamily="2" charset="2"/>
              <a:buChar char="l"/>
            </a:pPr>
            <a:r>
              <a:rPr lang="zh-CN" altLang="zh-CN" sz="3600" b="1" u="sng" dirty="0"/>
              <a:t>人犯罪之后</a:t>
            </a:r>
            <a:endParaRPr lang="zh-CN" altLang="en-US" sz="3600" dirty="0">
              <a:ea typeface="黑体" panose="02010609060101010101" pitchFamily="49" charset="-122"/>
            </a:endParaRPr>
          </a:p>
          <a:p>
            <a:pPr marL="0" indent="0">
              <a:buNone/>
            </a:pPr>
            <a:r>
              <a:rPr lang="zh-CN" altLang="zh-CN" sz="3200" b="1" dirty="0">
                <a:ea typeface="黑体" panose="02010609060101010101" pitchFamily="49" charset="-122"/>
              </a:rPr>
              <a:t>【创世记</a:t>
            </a:r>
            <a:r>
              <a:rPr lang="en-US" altLang="zh-CN" sz="3200" b="1" dirty="0">
                <a:ea typeface="黑体" panose="02010609060101010101" pitchFamily="49" charset="-122"/>
              </a:rPr>
              <a:t> Genesis 3</a:t>
            </a:r>
            <a:r>
              <a:rPr lang="zh-CN" altLang="zh-CN" sz="3200" b="1" dirty="0">
                <a:ea typeface="黑体" panose="02010609060101010101" pitchFamily="49" charset="-122"/>
              </a:rPr>
              <a:t>：</a:t>
            </a:r>
            <a:r>
              <a:rPr lang="en-US" altLang="zh-CN" sz="3200" b="1" dirty="0">
                <a:ea typeface="黑体" panose="02010609060101010101" pitchFamily="49" charset="-122"/>
              </a:rPr>
              <a:t>7-13</a:t>
            </a:r>
            <a:r>
              <a:rPr lang="zh-CN" altLang="zh-CN" sz="3200" b="1" dirty="0">
                <a:ea typeface="黑体" panose="02010609060101010101" pitchFamily="49" charset="-122"/>
              </a:rPr>
              <a:t>】</a:t>
            </a:r>
            <a:endParaRPr lang="zh-CN" altLang="zh-CN" sz="3200" dirty="0">
              <a:ea typeface="黑体" panose="02010609060101010101" pitchFamily="49" charset="-122"/>
            </a:endParaRPr>
          </a:p>
          <a:p>
            <a:pPr marL="0" indent="0">
              <a:buNone/>
            </a:pPr>
            <a:r>
              <a:rPr lang="en-US" altLang="zh-CN" sz="3200" b="1" dirty="0" smtClean="0">
                <a:ea typeface="黑体" panose="02010609060101010101" pitchFamily="49" charset="-122"/>
              </a:rPr>
              <a:t>9</a:t>
            </a:r>
            <a:r>
              <a:rPr lang="zh-CN" altLang="zh-CN" sz="3200" b="1" dirty="0">
                <a:ea typeface="黑体" panose="02010609060101010101" pitchFamily="49" charset="-122"/>
              </a:rPr>
              <a:t>耶和华　神呼唤那人，对他说：</a:t>
            </a:r>
            <a:r>
              <a:rPr lang="en-US" altLang="zh-CN" sz="3200" b="1" dirty="0">
                <a:ea typeface="黑体" panose="02010609060101010101" pitchFamily="49" charset="-122"/>
              </a:rPr>
              <a:t>“</a:t>
            </a:r>
            <a:r>
              <a:rPr lang="zh-CN" altLang="zh-CN" sz="3200" b="1" dirty="0">
                <a:ea typeface="黑体" panose="02010609060101010101" pitchFamily="49" charset="-122"/>
              </a:rPr>
              <a:t>你在哪里？</a:t>
            </a:r>
            <a:r>
              <a:rPr lang="en-US" altLang="zh-CN" sz="3200" b="1" dirty="0">
                <a:ea typeface="黑体" panose="02010609060101010101" pitchFamily="49" charset="-122"/>
              </a:rPr>
              <a:t>” </a:t>
            </a:r>
            <a:endParaRPr lang="zh-CN" altLang="zh-CN" sz="3200" dirty="0">
              <a:ea typeface="黑体" panose="02010609060101010101" pitchFamily="49" charset="-122"/>
            </a:endParaRPr>
          </a:p>
          <a:p>
            <a:pPr marL="0" indent="0">
              <a:buNone/>
            </a:pPr>
            <a:r>
              <a:rPr lang="en-US" altLang="zh-CN" sz="3200" b="1" dirty="0">
                <a:ea typeface="黑体" panose="02010609060101010101" pitchFamily="49" charset="-122"/>
              </a:rPr>
              <a:t>Then the LORD God called to Adam and said to him, "Where are you?"</a:t>
            </a:r>
            <a:endParaRPr lang="zh-CN" altLang="zh-CN" sz="3200" dirty="0">
              <a:ea typeface="黑体" panose="02010609060101010101" pitchFamily="49" charset="-122"/>
            </a:endParaRPr>
          </a:p>
          <a:p>
            <a:pPr marL="0" indent="0">
              <a:buNone/>
            </a:pPr>
            <a:r>
              <a:rPr lang="en-US" altLang="zh-CN" sz="3200" b="1" dirty="0">
                <a:ea typeface="黑体" panose="02010609060101010101" pitchFamily="49" charset="-122"/>
              </a:rPr>
              <a:t>10</a:t>
            </a:r>
            <a:r>
              <a:rPr lang="zh-CN" altLang="zh-CN" sz="3200" b="1" dirty="0">
                <a:ea typeface="黑体" panose="02010609060101010101" pitchFamily="49" charset="-122"/>
              </a:rPr>
              <a:t>他说：</a:t>
            </a:r>
            <a:r>
              <a:rPr lang="en-US" altLang="zh-CN" sz="3200" b="1" dirty="0">
                <a:ea typeface="黑体" panose="02010609060101010101" pitchFamily="49" charset="-122"/>
              </a:rPr>
              <a:t>“</a:t>
            </a:r>
            <a:r>
              <a:rPr lang="zh-CN" altLang="zh-CN" sz="3200" b="1" dirty="0">
                <a:ea typeface="黑体" panose="02010609060101010101" pitchFamily="49" charset="-122"/>
              </a:rPr>
              <a:t>我在园中听见你的声音，我就害怕，因为我赤身露体，我便藏了。</a:t>
            </a:r>
            <a:r>
              <a:rPr lang="en-US" altLang="zh-CN" sz="3200" b="1" dirty="0">
                <a:ea typeface="黑体" panose="02010609060101010101" pitchFamily="49" charset="-122"/>
              </a:rPr>
              <a:t>” </a:t>
            </a:r>
            <a:endParaRPr lang="zh-CN" altLang="zh-CN" sz="3200" dirty="0">
              <a:ea typeface="黑体" panose="02010609060101010101" pitchFamily="49" charset="-122"/>
            </a:endParaRPr>
          </a:p>
          <a:p>
            <a:pPr marL="0" indent="0">
              <a:buNone/>
            </a:pPr>
            <a:r>
              <a:rPr lang="en-US" altLang="zh-CN" sz="3200" b="1" dirty="0">
                <a:ea typeface="黑体" panose="02010609060101010101" pitchFamily="49" charset="-122"/>
              </a:rPr>
              <a:t>So he said, "I heard Your voice in the garden, and I was afraid because I was naked; and I hid myself</a:t>
            </a:r>
            <a:r>
              <a:rPr lang="en-US" altLang="zh-CN" sz="3200" b="1" dirty="0" smtClean="0">
                <a:ea typeface="黑体" panose="02010609060101010101" pitchFamily="49" charset="-122"/>
              </a:rPr>
              <a:t>."</a:t>
            </a:r>
            <a:endParaRPr lang="zh-CN" altLang="zh-CN" sz="3200" dirty="0">
              <a:ea typeface="黑体" panose="02010609060101010101" pitchFamily="49" charset="-122"/>
            </a:endParaRPr>
          </a:p>
        </p:txBody>
      </p:sp>
    </p:spTree>
    <p:extLst>
      <p:ext uri="{BB962C8B-B14F-4D97-AF65-F5344CB8AC3E}">
        <p14:creationId xmlns:p14="http://schemas.microsoft.com/office/powerpoint/2010/main" val="9752944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29"/>
            <a:ext cx="8407846" cy="5760639"/>
          </a:xfrm>
        </p:spPr>
        <p:txBody>
          <a:bodyPr>
            <a:normAutofit lnSpcReduction="10000"/>
          </a:bodyPr>
          <a:lstStyle/>
          <a:p>
            <a:pPr>
              <a:buFont typeface="Wingdings" panose="05000000000000000000" pitchFamily="2" charset="2"/>
              <a:buChar char="l"/>
            </a:pPr>
            <a:r>
              <a:rPr lang="zh-CN" altLang="zh-CN" sz="3600" b="1" u="sng" dirty="0"/>
              <a:t>人犯罪之后</a:t>
            </a:r>
            <a:endParaRPr lang="zh-CN" altLang="en-US" sz="3600" dirty="0">
              <a:ea typeface="黑体" panose="02010609060101010101" pitchFamily="49" charset="-122"/>
            </a:endParaRPr>
          </a:p>
          <a:p>
            <a:pPr marL="0" indent="0">
              <a:buNone/>
            </a:pPr>
            <a:r>
              <a:rPr lang="zh-CN" altLang="zh-CN" sz="3300" b="1" dirty="0">
                <a:ea typeface="黑体" panose="02010609060101010101" pitchFamily="49" charset="-122"/>
              </a:rPr>
              <a:t>【创世记</a:t>
            </a:r>
            <a:r>
              <a:rPr lang="en-US" altLang="zh-CN" sz="3300" b="1" dirty="0">
                <a:ea typeface="黑体" panose="02010609060101010101" pitchFamily="49" charset="-122"/>
              </a:rPr>
              <a:t> Genesis 3</a:t>
            </a:r>
            <a:r>
              <a:rPr lang="zh-CN" altLang="zh-CN" sz="3300" b="1" dirty="0">
                <a:ea typeface="黑体" panose="02010609060101010101" pitchFamily="49" charset="-122"/>
              </a:rPr>
              <a:t>：</a:t>
            </a:r>
            <a:r>
              <a:rPr lang="en-US" altLang="zh-CN" sz="3300" b="1" dirty="0">
                <a:ea typeface="黑体" panose="02010609060101010101" pitchFamily="49" charset="-122"/>
              </a:rPr>
              <a:t>7-13</a:t>
            </a:r>
            <a:r>
              <a:rPr lang="zh-CN" altLang="zh-CN" sz="3300" b="1" dirty="0">
                <a:ea typeface="黑体" panose="02010609060101010101" pitchFamily="49" charset="-122"/>
              </a:rPr>
              <a:t>】</a:t>
            </a:r>
            <a:endParaRPr lang="zh-CN" altLang="zh-CN" sz="3300" dirty="0">
              <a:ea typeface="黑体" panose="02010609060101010101" pitchFamily="49" charset="-122"/>
            </a:endParaRPr>
          </a:p>
          <a:p>
            <a:pPr marL="0" indent="0">
              <a:buNone/>
            </a:pPr>
            <a:r>
              <a:rPr lang="en-US" altLang="zh-CN" sz="3300" b="1" dirty="0" smtClean="0">
                <a:ea typeface="黑体" panose="02010609060101010101" pitchFamily="49" charset="-122"/>
              </a:rPr>
              <a:t>11</a:t>
            </a:r>
            <a:r>
              <a:rPr lang="zh-CN" altLang="zh-CN" sz="3300" b="1" dirty="0">
                <a:ea typeface="黑体" panose="02010609060101010101" pitchFamily="49" charset="-122"/>
              </a:rPr>
              <a:t>耶和华说：</a:t>
            </a:r>
            <a:r>
              <a:rPr lang="en-US" altLang="zh-CN" sz="3300" b="1" dirty="0">
                <a:ea typeface="黑体" panose="02010609060101010101" pitchFamily="49" charset="-122"/>
              </a:rPr>
              <a:t>“</a:t>
            </a:r>
            <a:r>
              <a:rPr lang="zh-CN" altLang="zh-CN" sz="3300" b="1" dirty="0">
                <a:ea typeface="黑体" panose="02010609060101010101" pitchFamily="49" charset="-122"/>
              </a:rPr>
              <a:t>谁告诉你赤身露体呢？莫非你吃了我吩咐你不可吃的那树上的果子吗？</a:t>
            </a:r>
            <a:r>
              <a:rPr lang="en-US" altLang="zh-CN" sz="3300" b="1" dirty="0">
                <a:ea typeface="黑体" panose="02010609060101010101" pitchFamily="49" charset="-122"/>
              </a:rPr>
              <a:t>” And He said, "Who told you that you were naked? Have you eaten from the tree of which I commanded you that you should not eat?"</a:t>
            </a:r>
            <a:endParaRPr lang="zh-CN" altLang="zh-CN" sz="3300" dirty="0">
              <a:ea typeface="黑体" panose="02010609060101010101" pitchFamily="49" charset="-122"/>
            </a:endParaRPr>
          </a:p>
          <a:p>
            <a:pPr marL="0" indent="0">
              <a:buNone/>
            </a:pPr>
            <a:r>
              <a:rPr lang="en-US" altLang="zh-CN" sz="3300" b="1" dirty="0">
                <a:ea typeface="黑体" panose="02010609060101010101" pitchFamily="49" charset="-122"/>
              </a:rPr>
              <a:t>12</a:t>
            </a:r>
            <a:r>
              <a:rPr lang="zh-CN" altLang="zh-CN" sz="3300" b="1" dirty="0">
                <a:ea typeface="黑体" panose="02010609060101010101" pitchFamily="49" charset="-122"/>
              </a:rPr>
              <a:t>那人说：</a:t>
            </a:r>
            <a:r>
              <a:rPr lang="en-US" altLang="zh-CN" sz="3300" b="1" dirty="0">
                <a:ea typeface="黑体" panose="02010609060101010101" pitchFamily="49" charset="-122"/>
              </a:rPr>
              <a:t>“</a:t>
            </a:r>
            <a:r>
              <a:rPr lang="zh-CN" altLang="zh-CN" sz="3300" b="1" dirty="0">
                <a:ea typeface="黑体" panose="02010609060101010101" pitchFamily="49" charset="-122"/>
              </a:rPr>
              <a:t>你所赐给我、与我同居的女人，她把那树上的果子给我，我就吃了。</a:t>
            </a:r>
            <a:r>
              <a:rPr lang="en-US" altLang="zh-CN" sz="3300" b="1" dirty="0">
                <a:ea typeface="黑体" panose="02010609060101010101" pitchFamily="49" charset="-122"/>
              </a:rPr>
              <a:t>” </a:t>
            </a:r>
            <a:endParaRPr lang="zh-CN" altLang="zh-CN" sz="3300" dirty="0">
              <a:ea typeface="黑体" panose="02010609060101010101" pitchFamily="49" charset="-122"/>
            </a:endParaRPr>
          </a:p>
          <a:p>
            <a:pPr marL="0" indent="0">
              <a:buNone/>
            </a:pPr>
            <a:r>
              <a:rPr lang="en-US" altLang="zh-CN" sz="3300" b="1" dirty="0">
                <a:ea typeface="黑体" panose="02010609060101010101" pitchFamily="49" charset="-122"/>
              </a:rPr>
              <a:t>Then the man said, "The woman whom You gave to be with me, she gave me of the tree, and I ate</a:t>
            </a:r>
            <a:r>
              <a:rPr lang="en-US" altLang="zh-CN" sz="3300" b="1" dirty="0" smtClean="0">
                <a:ea typeface="黑体" panose="02010609060101010101" pitchFamily="49" charset="-122"/>
              </a:rPr>
              <a:t>."</a:t>
            </a:r>
            <a:endParaRPr lang="zh-CN" altLang="zh-CN" sz="3300" dirty="0">
              <a:ea typeface="黑体" panose="02010609060101010101" pitchFamily="49" charset="-122"/>
            </a:endParaRPr>
          </a:p>
        </p:txBody>
      </p:sp>
    </p:spTree>
    <p:extLst>
      <p:ext uri="{BB962C8B-B14F-4D97-AF65-F5344CB8AC3E}">
        <p14:creationId xmlns:p14="http://schemas.microsoft.com/office/powerpoint/2010/main" val="5367996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29"/>
            <a:ext cx="8407846" cy="5760639"/>
          </a:xfrm>
        </p:spPr>
        <p:txBody>
          <a:bodyPr>
            <a:normAutofit/>
          </a:bodyPr>
          <a:lstStyle/>
          <a:p>
            <a:pPr>
              <a:buFont typeface="Wingdings" panose="05000000000000000000" pitchFamily="2" charset="2"/>
              <a:buChar char="l"/>
            </a:pPr>
            <a:r>
              <a:rPr lang="zh-CN" altLang="zh-CN" sz="3600" b="1" u="sng" dirty="0"/>
              <a:t>人犯罪之后</a:t>
            </a:r>
            <a:endParaRPr lang="zh-CN" altLang="en-US" sz="3600" dirty="0">
              <a:ea typeface="黑体" panose="02010609060101010101" pitchFamily="49" charset="-122"/>
            </a:endParaRPr>
          </a:p>
          <a:p>
            <a:pPr marL="0" indent="0">
              <a:buNone/>
            </a:pPr>
            <a:r>
              <a:rPr lang="zh-CN" altLang="zh-CN" sz="3600" b="1" dirty="0">
                <a:ea typeface="黑体" panose="02010609060101010101" pitchFamily="49" charset="-122"/>
              </a:rPr>
              <a:t>【创世记</a:t>
            </a:r>
            <a:r>
              <a:rPr lang="en-US" altLang="zh-CN" sz="3600" b="1" dirty="0">
                <a:ea typeface="黑体" panose="02010609060101010101" pitchFamily="49" charset="-122"/>
              </a:rPr>
              <a:t> Genesis 3</a:t>
            </a:r>
            <a:r>
              <a:rPr lang="zh-CN" altLang="zh-CN" sz="3600" b="1" dirty="0">
                <a:ea typeface="黑体" panose="02010609060101010101" pitchFamily="49" charset="-122"/>
              </a:rPr>
              <a:t>：</a:t>
            </a:r>
            <a:r>
              <a:rPr lang="en-US" altLang="zh-CN" sz="3600" b="1" dirty="0">
                <a:ea typeface="黑体" panose="02010609060101010101" pitchFamily="49" charset="-122"/>
              </a:rPr>
              <a:t>7-13</a:t>
            </a:r>
            <a:r>
              <a:rPr lang="zh-CN" altLang="zh-CN" sz="3600" b="1" dirty="0">
                <a:ea typeface="黑体" panose="02010609060101010101" pitchFamily="49" charset="-122"/>
              </a:rPr>
              <a:t>】</a:t>
            </a:r>
            <a:endParaRPr lang="zh-CN" altLang="zh-CN" sz="3600" dirty="0">
              <a:ea typeface="黑体" panose="02010609060101010101" pitchFamily="49" charset="-122"/>
            </a:endParaRPr>
          </a:p>
          <a:p>
            <a:pPr marL="0" indent="0">
              <a:buNone/>
            </a:pPr>
            <a:r>
              <a:rPr lang="en-US" altLang="zh-CN" sz="3600" b="1" dirty="0" smtClean="0">
                <a:ea typeface="黑体" panose="02010609060101010101" pitchFamily="49" charset="-122"/>
              </a:rPr>
              <a:t>13</a:t>
            </a:r>
            <a:r>
              <a:rPr lang="zh-CN" altLang="zh-CN" sz="3600" b="1" dirty="0">
                <a:ea typeface="黑体" panose="02010609060101010101" pitchFamily="49" charset="-122"/>
              </a:rPr>
              <a:t>耶和华　神对女人说：</a:t>
            </a:r>
            <a:r>
              <a:rPr lang="en-US" altLang="zh-CN" sz="3600" b="1" dirty="0">
                <a:ea typeface="黑体" panose="02010609060101010101" pitchFamily="49" charset="-122"/>
              </a:rPr>
              <a:t>“</a:t>
            </a:r>
            <a:r>
              <a:rPr lang="zh-CN" altLang="zh-CN" sz="3600" b="1" dirty="0">
                <a:ea typeface="黑体" panose="02010609060101010101" pitchFamily="49" charset="-122"/>
              </a:rPr>
              <a:t>你作的是什么事呢？</a:t>
            </a:r>
            <a:r>
              <a:rPr lang="en-US" altLang="zh-CN" sz="3600" b="1" dirty="0">
                <a:ea typeface="黑体" panose="02010609060101010101" pitchFamily="49" charset="-122"/>
              </a:rPr>
              <a:t>”</a:t>
            </a:r>
            <a:r>
              <a:rPr lang="zh-CN" altLang="zh-CN" sz="3600" b="1" dirty="0">
                <a:ea typeface="黑体" panose="02010609060101010101" pitchFamily="49" charset="-122"/>
              </a:rPr>
              <a:t>女人说：</a:t>
            </a:r>
            <a:r>
              <a:rPr lang="en-US" altLang="zh-CN" sz="3600" b="1" dirty="0">
                <a:ea typeface="黑体" panose="02010609060101010101" pitchFamily="49" charset="-122"/>
              </a:rPr>
              <a:t>“</a:t>
            </a:r>
            <a:r>
              <a:rPr lang="zh-CN" altLang="zh-CN" sz="3600" b="1" dirty="0">
                <a:ea typeface="黑体" panose="02010609060101010101" pitchFamily="49" charset="-122"/>
              </a:rPr>
              <a:t>那蛇引诱我，我就吃了。</a:t>
            </a:r>
            <a:r>
              <a:rPr lang="en-US" altLang="zh-CN" sz="3600" b="1" dirty="0">
                <a:ea typeface="黑体" panose="02010609060101010101" pitchFamily="49" charset="-122"/>
              </a:rPr>
              <a:t>” </a:t>
            </a:r>
            <a:endParaRPr lang="zh-CN" altLang="zh-CN" sz="3600" dirty="0">
              <a:ea typeface="黑体" panose="02010609060101010101" pitchFamily="49" charset="-122"/>
            </a:endParaRPr>
          </a:p>
          <a:p>
            <a:pPr marL="0" indent="0">
              <a:buNone/>
            </a:pPr>
            <a:r>
              <a:rPr lang="en-US" altLang="zh-CN" sz="3600" b="1" dirty="0">
                <a:ea typeface="黑体" panose="02010609060101010101" pitchFamily="49" charset="-122"/>
              </a:rPr>
              <a:t>And the LORD God said to the woman, "What is this you have done?" The woman said, "The serpent deceived me, and I ate."</a:t>
            </a:r>
            <a:endParaRPr lang="zh-CN" altLang="zh-CN" sz="3600" dirty="0">
              <a:ea typeface="黑体" panose="02010609060101010101" pitchFamily="49" charset="-122"/>
            </a:endParaRPr>
          </a:p>
        </p:txBody>
      </p:sp>
    </p:spTree>
    <p:extLst>
      <p:ext uri="{BB962C8B-B14F-4D97-AF65-F5344CB8AC3E}">
        <p14:creationId xmlns:p14="http://schemas.microsoft.com/office/powerpoint/2010/main" val="36915732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a:bodyPr>
          <a:lstStyle/>
          <a:p>
            <a:pPr marL="0" indent="0" algn="just">
              <a:spcAft>
                <a:spcPts val="0"/>
              </a:spcAft>
              <a:buNone/>
            </a:pPr>
            <a:r>
              <a:rPr lang="zh-CN" altLang="zh-CN"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3:1-21</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惟有园当中那棵树上的果子，　神曾说：</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你们不可吃，也不可摸，免得你们死。</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of the fruit of the tree which is in the midst of the garden, God has said, "You shall not eat it, nor shall you touch it, lest you die."'</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蛇对女人说：</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你们不一定死，</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the serpent said to the woman, "You will not surely die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543538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29"/>
            <a:ext cx="8407846" cy="5760639"/>
          </a:xfrm>
        </p:spPr>
        <p:txBody>
          <a:bodyPr>
            <a:normAutofit lnSpcReduction="10000"/>
          </a:bodyPr>
          <a:lstStyle/>
          <a:p>
            <a:pPr>
              <a:buFont typeface="Wingdings" panose="05000000000000000000" pitchFamily="2" charset="2"/>
              <a:buChar char="l"/>
            </a:pPr>
            <a:r>
              <a:rPr lang="zh-CN" altLang="zh-CN" sz="3600" b="1" u="sng" dirty="0"/>
              <a:t>人犯罪之后</a:t>
            </a:r>
            <a:endParaRPr lang="zh-CN" altLang="en-US" sz="3600" dirty="0">
              <a:ea typeface="黑体" panose="02010609060101010101" pitchFamily="49" charset="-122"/>
            </a:endParaRPr>
          </a:p>
          <a:p>
            <a:pPr marL="342900" lvl="0" indent="-342900" algn="just">
              <a:lnSpc>
                <a:spcPct val="130000"/>
              </a:lnSpc>
              <a:spcAft>
                <a:spcPts val="0"/>
              </a:spcAft>
              <a:buFont typeface="Wingdings" panose="05000000000000000000" pitchFamily="2" charset="2"/>
              <a:buChar char=""/>
            </a:pPr>
            <a:r>
              <a:rPr lang="zh-CN" altLang="zh-CN" sz="3200" b="1" kern="100" dirty="0" smtClean="0">
                <a:latin typeface="Calibri" panose="020F0502020204030204" pitchFamily="34" charset="0"/>
                <a:cs typeface="Times New Roman" panose="02020603050405020304" pitchFamily="18" charset="0"/>
              </a:rPr>
              <a:t>羞耻</a:t>
            </a:r>
            <a:r>
              <a:rPr lang="zh-CN" altLang="en-US" sz="3200" b="1" kern="100" dirty="0" smtClean="0">
                <a:latin typeface="Calibri" panose="020F0502020204030204" pitchFamily="34" charset="0"/>
                <a:cs typeface="Times New Roman" panose="02020603050405020304" pitchFamily="18" charset="0"/>
              </a:rPr>
              <a:t>，</a:t>
            </a:r>
            <a:r>
              <a:rPr lang="zh-CN" altLang="zh-CN" sz="3200" b="1" kern="100" dirty="0" smtClean="0">
                <a:latin typeface="Calibri" panose="020F0502020204030204" pitchFamily="34" charset="0"/>
                <a:cs typeface="Times New Roman" panose="02020603050405020304" pitchFamily="18" charset="0"/>
              </a:rPr>
              <a:t>罪</a:t>
            </a:r>
            <a:endParaRPr lang="zh-CN" altLang="zh-CN" sz="3200" kern="100" dirty="0">
              <a:latin typeface="Calibri" panose="020F0502020204030204" pitchFamily="34" charset="0"/>
              <a:cs typeface="Times New Roman" panose="02020603050405020304" pitchFamily="18" charset="0"/>
            </a:endParaRPr>
          </a:p>
          <a:p>
            <a:pPr marL="342900" lvl="0" indent="-342900" algn="just">
              <a:lnSpc>
                <a:spcPct val="130000"/>
              </a:lnSpc>
              <a:spcAft>
                <a:spcPts val="0"/>
              </a:spcAft>
              <a:buFont typeface="Wingdings" panose="05000000000000000000" pitchFamily="2" charset="2"/>
              <a:buChar char=""/>
            </a:pPr>
            <a:r>
              <a:rPr lang="zh-CN" altLang="zh-CN" sz="3200" b="1" kern="100" dirty="0">
                <a:latin typeface="Calibri" panose="020F0502020204030204" pitchFamily="34" charset="0"/>
                <a:cs typeface="Times New Roman" panose="02020603050405020304" pitchFamily="18" charset="0"/>
              </a:rPr>
              <a:t>人掩饰自己的羞耻（罪）</a:t>
            </a:r>
            <a:endParaRPr lang="zh-CN" altLang="zh-CN" sz="3200" kern="100" dirty="0">
              <a:latin typeface="Calibri" panose="020F0502020204030204" pitchFamily="34" charset="0"/>
              <a:cs typeface="Times New Roman" panose="02020603050405020304" pitchFamily="18" charset="0"/>
            </a:endParaRPr>
          </a:p>
          <a:p>
            <a:pPr marL="0" indent="0" algn="just">
              <a:spcAft>
                <a:spcPts val="0"/>
              </a:spcAft>
              <a:buNone/>
            </a:pPr>
            <a:r>
              <a:rPr lang="zh-CN" altLang="zh-CN" sz="3200" b="1" kern="100" dirty="0">
                <a:latin typeface="Calibri" panose="020F0502020204030204" pitchFamily="34" charset="0"/>
                <a:cs typeface="Calibri" panose="020F0502020204030204" pitchFamily="34" charset="0"/>
              </a:rPr>
              <a:t>【赛</a:t>
            </a:r>
            <a:r>
              <a:rPr lang="en-US" altLang="zh-CN" sz="3200" b="1" kern="100" dirty="0">
                <a:latin typeface="Calibri" panose="020F0502020204030204" pitchFamily="34" charset="0"/>
                <a:cs typeface="Calibri" panose="020F0502020204030204" pitchFamily="34" charset="0"/>
              </a:rPr>
              <a:t>Isaiah 64:6</a:t>
            </a:r>
            <a:r>
              <a:rPr lang="zh-CN" altLang="zh-CN" sz="3200" b="1" kern="100" dirty="0">
                <a:latin typeface="Calibri" panose="020F0502020204030204" pitchFamily="34" charset="0"/>
                <a:cs typeface="Calibri" panose="020F0502020204030204" pitchFamily="34" charset="0"/>
              </a:rPr>
              <a:t>】</a:t>
            </a:r>
            <a:endParaRPr lang="zh-CN" altLang="zh-CN" sz="3200" kern="100" dirty="0">
              <a:latin typeface="Calibri" panose="020F0502020204030204" pitchFamily="34" charset="0"/>
              <a:cs typeface="Times New Roman" panose="02020603050405020304" pitchFamily="18" charset="0"/>
            </a:endParaRPr>
          </a:p>
          <a:p>
            <a:pPr marL="0" indent="0" algn="just">
              <a:spcAft>
                <a:spcPts val="0"/>
              </a:spcAft>
              <a:buNone/>
            </a:pPr>
            <a:r>
              <a:rPr lang="zh-CN" altLang="zh-CN" sz="3200" b="1" kern="100" dirty="0">
                <a:latin typeface="Calibri" panose="020F0502020204030204" pitchFamily="34" charset="0"/>
                <a:cs typeface="Calibri" panose="020F0502020204030204" pitchFamily="34" charset="0"/>
              </a:rPr>
              <a:t>我们都像不洁净的人，所有的义都像污秽的衣服；我们都像叶子渐渐枯干，我们的罪孽好像风把我们吹去，</a:t>
            </a:r>
            <a:endParaRPr lang="zh-CN" altLang="zh-CN" sz="32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200" b="1" kern="100" dirty="0">
                <a:latin typeface="Calibri" panose="020F0502020204030204" pitchFamily="34" charset="0"/>
                <a:cs typeface="Calibri" panose="020F0502020204030204" pitchFamily="34" charset="0"/>
              </a:rPr>
              <a:t>But we are all like an unclean thing, And all our </a:t>
            </a:r>
            <a:r>
              <a:rPr lang="en-US" altLang="zh-CN" sz="3200" b="1" kern="100" dirty="0" err="1">
                <a:latin typeface="Calibri" panose="020F0502020204030204" pitchFamily="34" charset="0"/>
                <a:cs typeface="Calibri" panose="020F0502020204030204" pitchFamily="34" charset="0"/>
              </a:rPr>
              <a:t>righteousnesses</a:t>
            </a:r>
            <a:r>
              <a:rPr lang="en-US" altLang="zh-CN" sz="3200" b="1" kern="100" dirty="0">
                <a:latin typeface="Calibri" panose="020F0502020204030204" pitchFamily="34" charset="0"/>
                <a:cs typeface="Calibri" panose="020F0502020204030204" pitchFamily="34" charset="0"/>
              </a:rPr>
              <a:t> are like filthy rags; We all fade as a leaf, And our iniquities, like the wind, Have taken us away.</a:t>
            </a:r>
            <a:endParaRPr lang="zh-CN" altLang="zh-CN" sz="3200" kern="1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458638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29"/>
            <a:ext cx="8407846" cy="5760639"/>
          </a:xfrm>
        </p:spPr>
        <p:txBody>
          <a:bodyPr>
            <a:normAutofit/>
          </a:bodyPr>
          <a:lstStyle/>
          <a:p>
            <a:pPr>
              <a:buFont typeface="Wingdings" panose="05000000000000000000" pitchFamily="2" charset="2"/>
              <a:buChar char="l"/>
            </a:pPr>
            <a:r>
              <a:rPr lang="zh-CN" altLang="zh-CN" sz="3600" b="1" u="sng" dirty="0"/>
              <a:t>人犯罪之后</a:t>
            </a:r>
            <a:endParaRPr lang="zh-CN" altLang="en-US" sz="3600" dirty="0">
              <a:ea typeface="黑体" panose="02010609060101010101" pitchFamily="49" charset="-122"/>
            </a:endParaRPr>
          </a:p>
          <a:p>
            <a:pPr marL="342900" lvl="0" indent="-342900" algn="just">
              <a:lnSpc>
                <a:spcPct val="130000"/>
              </a:lnSpc>
              <a:spcAft>
                <a:spcPts val="0"/>
              </a:spcAft>
              <a:buFont typeface="Wingdings" panose="05000000000000000000" pitchFamily="2" charset="2"/>
              <a:buChar char=""/>
            </a:pPr>
            <a:r>
              <a:rPr lang="zh-CN" altLang="zh-CN" sz="3200" b="1" kern="100" dirty="0">
                <a:latin typeface="Calibri" panose="020F0502020204030204" pitchFamily="34" charset="0"/>
                <a:cs typeface="Times New Roman" panose="02020603050405020304" pitchFamily="18" charset="0"/>
              </a:rPr>
              <a:t>躲避神</a:t>
            </a:r>
            <a:endParaRPr lang="zh-CN" altLang="zh-CN" sz="3200" kern="100" dirty="0">
              <a:latin typeface="Calibri" panose="020F0502020204030204" pitchFamily="34" charset="0"/>
              <a:cs typeface="Times New Roman" panose="02020603050405020304" pitchFamily="18" charset="0"/>
            </a:endParaRPr>
          </a:p>
          <a:p>
            <a:pPr marL="342900" lvl="0" indent="-342900" algn="just">
              <a:lnSpc>
                <a:spcPct val="130000"/>
              </a:lnSpc>
              <a:spcAft>
                <a:spcPts val="0"/>
              </a:spcAft>
              <a:buFont typeface="Wingdings" panose="05000000000000000000" pitchFamily="2" charset="2"/>
              <a:buChar char=""/>
            </a:pPr>
            <a:r>
              <a:rPr lang="zh-CN" altLang="zh-CN" sz="3200" b="1" kern="100" dirty="0">
                <a:latin typeface="Calibri" panose="020F0502020204030204" pitchFamily="34" charset="0"/>
                <a:cs typeface="Times New Roman" panose="02020603050405020304" pitchFamily="18" charset="0"/>
              </a:rPr>
              <a:t>逃脱自己的</a:t>
            </a:r>
            <a:r>
              <a:rPr lang="zh-CN" altLang="zh-CN" sz="3200" b="1" kern="100" dirty="0" smtClean="0">
                <a:latin typeface="Calibri" panose="020F0502020204030204" pitchFamily="34" charset="0"/>
                <a:cs typeface="Times New Roman" panose="02020603050405020304" pitchFamily="18" charset="0"/>
              </a:rPr>
              <a:t>责任</a:t>
            </a:r>
            <a:endParaRPr lang="zh-CN" altLang="zh-CN" sz="3200" kern="100" dirty="0">
              <a:latin typeface="Calibri" panose="020F0502020204030204" pitchFamily="34" charset="0"/>
              <a:cs typeface="Times New Roman" panose="02020603050405020304" pitchFamily="18" charset="0"/>
            </a:endParaRPr>
          </a:p>
          <a:p>
            <a:pPr marL="342900" lvl="0" indent="-342900" algn="just">
              <a:lnSpc>
                <a:spcPct val="130000"/>
              </a:lnSpc>
              <a:spcAft>
                <a:spcPts val="0"/>
              </a:spcAft>
              <a:buFont typeface="Wingdings" panose="05000000000000000000" pitchFamily="2" charset="2"/>
              <a:buChar char=""/>
            </a:pPr>
            <a:r>
              <a:rPr lang="zh-CN" altLang="zh-CN" sz="3200" b="1" kern="100" dirty="0">
                <a:latin typeface="Calibri" panose="020F0502020204030204" pitchFamily="34" charset="0"/>
                <a:cs typeface="Times New Roman" panose="02020603050405020304" pitchFamily="18" charset="0"/>
              </a:rPr>
              <a:t>推卸责任，指责</a:t>
            </a:r>
            <a:r>
              <a:rPr lang="zh-CN" altLang="zh-CN" sz="3200" b="1" kern="100" dirty="0" smtClean="0">
                <a:latin typeface="Calibri" panose="020F0502020204030204" pitchFamily="34" charset="0"/>
                <a:cs typeface="Times New Roman" panose="02020603050405020304" pitchFamily="18" charset="0"/>
              </a:rPr>
              <a:t>别人</a:t>
            </a:r>
            <a:endParaRPr lang="zh-CN" altLang="zh-CN" sz="3200" kern="1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871973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29"/>
            <a:ext cx="8407846" cy="5760639"/>
          </a:xfrm>
        </p:spPr>
        <p:txBody>
          <a:bodyPr>
            <a:normAutofit/>
          </a:bodyPr>
          <a:lstStyle/>
          <a:p>
            <a:pPr>
              <a:buFont typeface="Wingdings" panose="05000000000000000000" pitchFamily="2" charset="2"/>
              <a:buChar char="l"/>
            </a:pPr>
            <a:r>
              <a:rPr lang="zh-CN" altLang="zh-CN" sz="3600" b="1" u="sng" dirty="0"/>
              <a:t>神主动挽回</a:t>
            </a:r>
            <a:endParaRPr lang="zh-CN" altLang="en-US" sz="3600" dirty="0">
              <a:ea typeface="黑体" panose="02010609060101010101" pitchFamily="49" charset="-122"/>
            </a:endParaRPr>
          </a:p>
          <a:p>
            <a:pPr marL="342900" lvl="0" indent="-342900" algn="just">
              <a:lnSpc>
                <a:spcPct val="130000"/>
              </a:lnSpc>
              <a:spcAft>
                <a:spcPts val="0"/>
              </a:spcAft>
              <a:buFont typeface="Wingdings" panose="05000000000000000000" pitchFamily="2" charset="2"/>
              <a:buChar char=""/>
            </a:pPr>
            <a:r>
              <a:rPr lang="zh-CN" altLang="zh-CN" sz="3600" b="1" kern="100" dirty="0">
                <a:latin typeface="Calibri" panose="020F0502020204030204" pitchFamily="34" charset="0"/>
                <a:cs typeface="Times New Roman" panose="02020603050405020304" pitchFamily="18" charset="0"/>
              </a:rPr>
              <a:t>人犯罪后神的主动寻找和呼唤：</a:t>
            </a:r>
            <a:endParaRPr lang="zh-CN" altLang="zh-CN" sz="3600" kern="100" dirty="0">
              <a:latin typeface="Calibri" panose="020F0502020204030204" pitchFamily="34" charset="0"/>
              <a:cs typeface="Times New Roman" panose="02020603050405020304" pitchFamily="18" charset="0"/>
            </a:endParaRPr>
          </a:p>
          <a:p>
            <a:pPr marL="342900" lvl="0" indent="-342900" algn="just">
              <a:lnSpc>
                <a:spcPct val="130000"/>
              </a:lnSpc>
              <a:spcAft>
                <a:spcPts val="0"/>
              </a:spcAft>
              <a:buFont typeface="Wingdings" panose="05000000000000000000" pitchFamily="2" charset="2"/>
              <a:buChar char=""/>
            </a:pPr>
            <a:r>
              <a:rPr lang="zh-CN" altLang="zh-CN" sz="3600" b="1" kern="100" dirty="0">
                <a:latin typeface="Calibri" panose="020F0502020204030204" pitchFamily="34" charset="0"/>
                <a:cs typeface="Times New Roman" panose="02020603050405020304" pitchFamily="18" charset="0"/>
              </a:rPr>
              <a:t>人继续躲藏、推卸、拒绝神：</a:t>
            </a:r>
            <a:endParaRPr lang="zh-CN" altLang="zh-CN" sz="3600" kern="100" dirty="0">
              <a:latin typeface="Calibri" panose="020F0502020204030204" pitchFamily="34" charset="0"/>
              <a:cs typeface="Times New Roman" panose="02020603050405020304" pitchFamily="18" charset="0"/>
            </a:endParaRPr>
          </a:p>
          <a:p>
            <a:pPr marL="0" indent="0">
              <a:buNone/>
            </a:pPr>
            <a:r>
              <a:rPr lang="en-US" altLang="zh-CN" sz="3600" b="1" dirty="0" smtClean="0"/>
              <a:t>     </a:t>
            </a:r>
            <a:r>
              <a:rPr lang="zh-CN" altLang="en-US" sz="3600" b="1" dirty="0" smtClean="0"/>
              <a:t>*</a:t>
            </a:r>
            <a:r>
              <a:rPr lang="zh-CN" altLang="zh-CN" sz="3600" b="1" dirty="0" smtClean="0"/>
              <a:t>总之</a:t>
            </a:r>
            <a:r>
              <a:rPr lang="zh-CN" altLang="zh-CN" sz="3600" b="1" dirty="0"/>
              <a:t>，人没有认罪悔改，人自己拒绝了神的呼唤和挽回。</a:t>
            </a:r>
            <a:endParaRPr lang="zh-CN" altLang="zh-CN" sz="3600" dirty="0"/>
          </a:p>
          <a:p>
            <a:pPr marL="304800" indent="0" algn="just">
              <a:lnSpc>
                <a:spcPts val="1600"/>
              </a:lnSpc>
              <a:spcAft>
                <a:spcPts val="0"/>
              </a:spcAft>
              <a:buNone/>
            </a:pPr>
            <a:endParaRPr lang="en-US" altLang="zh-CN" sz="3600" b="1" kern="100" dirty="0" smtClean="0">
              <a:latin typeface="Calibri" panose="020F0502020204030204" pitchFamily="34" charset="0"/>
              <a:cs typeface="MingLiU"/>
            </a:endParaRPr>
          </a:p>
        </p:txBody>
      </p:sp>
    </p:spTree>
    <p:extLst>
      <p:ext uri="{BB962C8B-B14F-4D97-AF65-F5344CB8AC3E}">
        <p14:creationId xmlns:p14="http://schemas.microsoft.com/office/powerpoint/2010/main" val="1277797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29"/>
            <a:ext cx="8407846" cy="5760639"/>
          </a:xfrm>
        </p:spPr>
        <p:txBody>
          <a:bodyPr>
            <a:normAutofit/>
          </a:bodyPr>
          <a:lstStyle/>
          <a:p>
            <a:pPr>
              <a:buFont typeface="Wingdings" panose="05000000000000000000" pitchFamily="2" charset="2"/>
              <a:buChar char="l"/>
            </a:pPr>
            <a:r>
              <a:rPr lang="zh-CN" altLang="zh-CN" sz="3600" b="1" u="sng" dirty="0"/>
              <a:t>神的审判与</a:t>
            </a:r>
            <a:r>
              <a:rPr lang="zh-CN" altLang="zh-CN" sz="3600" b="1" u="sng" dirty="0" smtClean="0"/>
              <a:t>预言</a:t>
            </a:r>
            <a:endParaRPr lang="en-US" altLang="zh-CN" sz="3600" b="1" u="sng" dirty="0" smtClean="0"/>
          </a:p>
          <a:p>
            <a:pPr marL="342900" lvl="0" indent="-342900" algn="just">
              <a:lnSpc>
                <a:spcPct val="130000"/>
              </a:lnSpc>
              <a:spcAft>
                <a:spcPts val="0"/>
              </a:spcAft>
              <a:buFont typeface="Wingdings" panose="05000000000000000000" pitchFamily="2" charset="2"/>
              <a:buChar char=""/>
            </a:pPr>
            <a:r>
              <a:rPr lang="zh-CN" altLang="zh-CN" sz="3600" b="1" kern="100" dirty="0" smtClean="0">
                <a:latin typeface="Calibri" panose="020F0502020204030204" pitchFamily="34" charset="0"/>
                <a:cs typeface="Times New Roman" panose="02020603050405020304" pitchFamily="18" charset="0"/>
              </a:rPr>
              <a:t>神对</a:t>
            </a:r>
            <a:r>
              <a:rPr lang="zh-CN" altLang="zh-CN" sz="3600" b="1" kern="100" dirty="0">
                <a:latin typeface="Calibri" panose="020F0502020204030204" pitchFamily="34" charset="0"/>
                <a:cs typeface="Times New Roman" panose="02020603050405020304" pitchFamily="18" charset="0"/>
              </a:rPr>
              <a:t>蛇所说</a:t>
            </a:r>
            <a:r>
              <a:rPr lang="zh-CN" altLang="zh-CN" sz="3600" b="1" kern="100" dirty="0" smtClean="0">
                <a:latin typeface="Calibri" panose="020F0502020204030204" pitchFamily="34" charset="0"/>
                <a:cs typeface="Times New Roman" panose="02020603050405020304" pitchFamily="18" charset="0"/>
              </a:rPr>
              <a:t>的话</a:t>
            </a:r>
            <a:endParaRPr lang="en-US" altLang="zh-CN" sz="3600" b="1" kern="100" dirty="0" smtClean="0">
              <a:latin typeface="Calibri" panose="020F0502020204030204" pitchFamily="34" charset="0"/>
              <a:cs typeface="Times New Roman" panose="02020603050405020304" pitchFamily="18" charset="0"/>
            </a:endParaRPr>
          </a:p>
          <a:p>
            <a:pPr marL="342900" lvl="0" indent="-342900" algn="just">
              <a:lnSpc>
                <a:spcPct val="130000"/>
              </a:lnSpc>
              <a:spcAft>
                <a:spcPts val="0"/>
              </a:spcAft>
              <a:buFont typeface="Wingdings" panose="05000000000000000000" pitchFamily="2" charset="2"/>
              <a:buChar char=""/>
            </a:pPr>
            <a:endParaRPr lang="zh-CN" altLang="zh-CN" sz="3600" kern="100" dirty="0">
              <a:latin typeface="Calibri" panose="020F0502020204030204" pitchFamily="34" charset="0"/>
              <a:cs typeface="Times New Roman" panose="02020603050405020304" pitchFamily="18" charset="0"/>
            </a:endParaRPr>
          </a:p>
          <a:p>
            <a:pPr marL="342900" lvl="0" indent="-342900" algn="just">
              <a:lnSpc>
                <a:spcPts val="1600"/>
              </a:lnSpc>
              <a:spcAft>
                <a:spcPts val="0"/>
              </a:spcAft>
              <a:buFont typeface="Wingdings" panose="05000000000000000000" pitchFamily="2" charset="2"/>
              <a:buChar char=""/>
            </a:pPr>
            <a:r>
              <a:rPr lang="zh-CN" altLang="zh-CN" sz="3600" b="1" kern="100" dirty="0">
                <a:latin typeface="Calibri" panose="020F0502020204030204" pitchFamily="34" charset="0"/>
                <a:cs typeface="MingLiU"/>
              </a:rPr>
              <a:t>蛇被彻底</a:t>
            </a:r>
            <a:r>
              <a:rPr lang="zh-CN" altLang="zh-CN" sz="3600" b="1" kern="100" dirty="0" smtClean="0">
                <a:latin typeface="Calibri" panose="020F0502020204030204" pitchFamily="34" charset="0"/>
                <a:cs typeface="MingLiU"/>
              </a:rPr>
              <a:t>打败</a:t>
            </a:r>
            <a:endParaRPr lang="en-US" altLang="zh-CN" sz="3600" b="1" kern="100" dirty="0" smtClean="0">
              <a:latin typeface="Calibri" panose="020F0502020204030204" pitchFamily="34" charset="0"/>
              <a:cs typeface="MingLiU"/>
            </a:endParaRPr>
          </a:p>
          <a:p>
            <a:pPr marL="0" lvl="0" indent="0" algn="just">
              <a:lnSpc>
                <a:spcPts val="1600"/>
              </a:lnSpc>
              <a:spcAft>
                <a:spcPts val="0"/>
              </a:spcAft>
              <a:buNone/>
            </a:pPr>
            <a:endParaRPr lang="zh-CN" altLang="zh-CN" sz="3600" kern="100" dirty="0">
              <a:latin typeface="Calibri" panose="020F0502020204030204" pitchFamily="34" charset="0"/>
              <a:ea typeface="PMingLiU"/>
              <a:cs typeface="Times New Roman" panose="02020603050405020304" pitchFamily="18" charset="0"/>
            </a:endParaRPr>
          </a:p>
          <a:p>
            <a:pPr marL="342900" lvl="0" indent="-342900" algn="just">
              <a:lnSpc>
                <a:spcPts val="1600"/>
              </a:lnSpc>
              <a:spcAft>
                <a:spcPts val="0"/>
              </a:spcAft>
              <a:buFont typeface="Wingdings" panose="05000000000000000000" pitchFamily="2" charset="2"/>
              <a:buChar char=""/>
            </a:pPr>
            <a:r>
              <a:rPr lang="zh-CN" altLang="zh-CN" sz="3600" b="1" kern="100" dirty="0">
                <a:latin typeface="Calibri" panose="020F0502020204030204" pitchFamily="34" charset="0"/>
                <a:cs typeface="MingLiU"/>
              </a:rPr>
              <a:t>女人的后裔和蛇的</a:t>
            </a:r>
            <a:r>
              <a:rPr lang="zh-CN" altLang="zh-CN" sz="3600" b="1" kern="100" dirty="0" smtClean="0">
                <a:latin typeface="Calibri" panose="020F0502020204030204" pitchFamily="34" charset="0"/>
                <a:cs typeface="MingLiU"/>
              </a:rPr>
              <a:t>后裔</a:t>
            </a:r>
            <a:endParaRPr lang="en-US" altLang="zh-CN" sz="3600" b="1" kern="100" dirty="0" smtClean="0">
              <a:latin typeface="Calibri" panose="020F0502020204030204" pitchFamily="34" charset="0"/>
              <a:cs typeface="MingLiU"/>
            </a:endParaRPr>
          </a:p>
          <a:p>
            <a:pPr marL="342900" lvl="0" indent="-342900" algn="just">
              <a:lnSpc>
                <a:spcPts val="1600"/>
              </a:lnSpc>
              <a:spcAft>
                <a:spcPts val="0"/>
              </a:spcAft>
              <a:buFont typeface="Wingdings" panose="05000000000000000000" pitchFamily="2" charset="2"/>
              <a:buChar char=""/>
            </a:pPr>
            <a:endParaRPr lang="zh-CN" altLang="zh-CN" sz="3600" kern="100" dirty="0">
              <a:effectLst/>
              <a:latin typeface="Calibri" panose="020F0502020204030204" pitchFamily="34" charset="0"/>
              <a:ea typeface="PMingLiU"/>
              <a:cs typeface="Times New Roman" panose="02020603050405020304" pitchFamily="18" charset="0"/>
            </a:endParaRPr>
          </a:p>
        </p:txBody>
      </p:sp>
    </p:spTree>
    <p:extLst>
      <p:ext uri="{BB962C8B-B14F-4D97-AF65-F5344CB8AC3E}">
        <p14:creationId xmlns:p14="http://schemas.microsoft.com/office/powerpoint/2010/main" val="29699569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29"/>
            <a:ext cx="8407846" cy="5760639"/>
          </a:xfrm>
        </p:spPr>
        <p:txBody>
          <a:bodyPr>
            <a:normAutofit/>
          </a:bodyPr>
          <a:lstStyle/>
          <a:p>
            <a:pPr>
              <a:buFont typeface="Wingdings" panose="05000000000000000000" pitchFamily="2" charset="2"/>
              <a:buChar char="l"/>
            </a:pPr>
            <a:r>
              <a:rPr lang="zh-CN" altLang="zh-CN" sz="3600" b="1" u="sng" dirty="0"/>
              <a:t>神的审判与</a:t>
            </a:r>
            <a:r>
              <a:rPr lang="zh-CN" altLang="zh-CN" sz="3600" b="1" u="sng" dirty="0" smtClean="0"/>
              <a:t>预言</a:t>
            </a:r>
            <a:endParaRPr lang="en-US" altLang="zh-CN" sz="3600" b="1" u="sng" dirty="0" smtClean="0"/>
          </a:p>
          <a:p>
            <a:pPr>
              <a:buFont typeface="Wingdings" panose="05000000000000000000" pitchFamily="2" charset="2"/>
              <a:buChar char="l"/>
            </a:pPr>
            <a:endParaRPr lang="en-US" altLang="zh-CN" sz="3600" b="1" u="sng" dirty="0" smtClean="0"/>
          </a:p>
          <a:p>
            <a:pPr lvl="0">
              <a:buFont typeface="Wingdings" panose="05000000000000000000" pitchFamily="2" charset="2"/>
              <a:buChar char="Ø"/>
            </a:pPr>
            <a:r>
              <a:rPr lang="zh-CN" altLang="zh-CN" sz="3200" b="1" dirty="0"/>
              <a:t>神对女人说的话【创</a:t>
            </a:r>
            <a:r>
              <a:rPr lang="en-US" altLang="zh-CN" sz="3200" b="1" dirty="0"/>
              <a:t>3</a:t>
            </a:r>
            <a:r>
              <a:rPr lang="zh-CN" altLang="zh-CN" sz="3200" b="1" dirty="0"/>
              <a:t>：</a:t>
            </a:r>
            <a:r>
              <a:rPr lang="en-US" altLang="zh-CN" sz="3200" b="1" dirty="0"/>
              <a:t>16</a:t>
            </a:r>
            <a:r>
              <a:rPr lang="zh-CN" altLang="zh-CN" sz="3200" b="1" dirty="0" smtClean="0"/>
              <a:t>】</a:t>
            </a:r>
            <a:endParaRPr lang="en-US" altLang="zh-CN" sz="3200" b="1" dirty="0" smtClean="0"/>
          </a:p>
          <a:p>
            <a:pPr lvl="0">
              <a:buFont typeface="Wingdings" panose="05000000000000000000" pitchFamily="2" charset="2"/>
              <a:buChar char="Ø"/>
            </a:pPr>
            <a:endParaRPr lang="zh-CN" altLang="zh-CN" sz="3200" dirty="0"/>
          </a:p>
          <a:p>
            <a:pPr lvl="0"/>
            <a:r>
              <a:rPr lang="zh-CN" altLang="zh-CN" sz="3200" b="1" dirty="0"/>
              <a:t>作为母亲要受的</a:t>
            </a:r>
            <a:r>
              <a:rPr lang="zh-CN" altLang="zh-CN" sz="3200" b="1" dirty="0" smtClean="0"/>
              <a:t>苦</a:t>
            </a:r>
            <a:endParaRPr lang="en-US" altLang="zh-CN" sz="3200" b="1" dirty="0" smtClean="0"/>
          </a:p>
          <a:p>
            <a:pPr lvl="0"/>
            <a:endParaRPr lang="zh-CN" altLang="zh-CN" sz="3200" dirty="0"/>
          </a:p>
          <a:p>
            <a:pPr lvl="0"/>
            <a:r>
              <a:rPr lang="zh-CN" altLang="zh-CN" sz="3200" b="1" dirty="0"/>
              <a:t>作为妻子要受的苦</a:t>
            </a:r>
            <a:endParaRPr lang="zh-CN" altLang="zh-CN" sz="3200" dirty="0"/>
          </a:p>
          <a:p>
            <a:pPr marL="0" indent="0">
              <a:buNone/>
            </a:pPr>
            <a:r>
              <a:rPr lang="zh-CN" altLang="zh-CN" sz="3200" dirty="0"/>
              <a:t>“</a:t>
            </a:r>
            <a:r>
              <a:rPr lang="zh-CN" altLang="zh-CN" sz="3200" b="1" u="sng" dirty="0"/>
              <a:t>恋慕</a:t>
            </a:r>
            <a:r>
              <a:rPr lang="en-US" altLang="zh-CN" sz="3200" b="1" u="sng" dirty="0" err="1"/>
              <a:t>shuwqah</a:t>
            </a:r>
            <a:r>
              <a:rPr lang="zh-CN" altLang="zh-CN" sz="3200" dirty="0" smtClean="0"/>
              <a:t>”</a:t>
            </a:r>
            <a:endParaRPr lang="en-US" altLang="zh-CN" sz="3200" dirty="0" smtClean="0"/>
          </a:p>
          <a:p>
            <a:pPr marL="0" indent="0">
              <a:buNone/>
            </a:pPr>
            <a:r>
              <a:rPr lang="zh-CN" altLang="zh-CN" sz="3200" dirty="0" smtClean="0"/>
              <a:t>“</a:t>
            </a:r>
            <a:r>
              <a:rPr lang="zh-CN" altLang="zh-CN" sz="3200" b="1" u="sng" dirty="0" smtClean="0"/>
              <a:t>管辖</a:t>
            </a:r>
            <a:r>
              <a:rPr lang="zh-CN" altLang="zh-CN" sz="3200" dirty="0" smtClean="0"/>
              <a:t>”</a:t>
            </a:r>
            <a:endParaRPr lang="zh-CN" altLang="zh-CN" sz="3200" dirty="0"/>
          </a:p>
        </p:txBody>
      </p:sp>
    </p:spTree>
    <p:extLst>
      <p:ext uri="{BB962C8B-B14F-4D97-AF65-F5344CB8AC3E}">
        <p14:creationId xmlns:p14="http://schemas.microsoft.com/office/powerpoint/2010/main" val="2412270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29"/>
            <a:ext cx="8407846" cy="5760639"/>
          </a:xfrm>
        </p:spPr>
        <p:txBody>
          <a:bodyPr>
            <a:normAutofit/>
          </a:bodyPr>
          <a:lstStyle/>
          <a:p>
            <a:pPr>
              <a:buFont typeface="Wingdings" panose="05000000000000000000" pitchFamily="2" charset="2"/>
              <a:buChar char="l"/>
            </a:pPr>
            <a:r>
              <a:rPr lang="zh-CN" altLang="zh-CN" sz="3600" b="1" u="sng" dirty="0"/>
              <a:t>神的审判与</a:t>
            </a:r>
            <a:r>
              <a:rPr lang="zh-CN" altLang="zh-CN" sz="3600" b="1" u="sng" dirty="0" smtClean="0"/>
              <a:t>预言</a:t>
            </a:r>
            <a:endParaRPr lang="en-US" altLang="zh-CN" sz="3600" b="1" u="sng" dirty="0" smtClean="0"/>
          </a:p>
          <a:p>
            <a:pPr marL="342900" lvl="0" indent="-342900" algn="just">
              <a:lnSpc>
                <a:spcPct val="130000"/>
              </a:lnSpc>
              <a:spcAft>
                <a:spcPts val="0"/>
              </a:spcAft>
              <a:buFont typeface="Wingdings" panose="05000000000000000000" pitchFamily="2" charset="2"/>
              <a:buChar char=""/>
            </a:pPr>
            <a:r>
              <a:rPr lang="zh-CN" altLang="zh-CN" sz="3200" b="1" kern="100" dirty="0" smtClean="0">
                <a:latin typeface="Calibri" panose="020F0502020204030204" pitchFamily="34" charset="0"/>
                <a:cs typeface="Times New Roman" panose="02020603050405020304" pitchFamily="18" charset="0"/>
              </a:rPr>
              <a:t>对</a:t>
            </a:r>
            <a:r>
              <a:rPr lang="zh-CN" altLang="zh-CN" sz="3200" b="1" kern="100" dirty="0">
                <a:latin typeface="Calibri" panose="020F0502020204030204" pitchFamily="34" charset="0"/>
                <a:cs typeface="Times New Roman" panose="02020603050405020304" pitchFamily="18" charset="0"/>
              </a:rPr>
              <a:t>大自然和男人的审判（创</a:t>
            </a:r>
            <a:r>
              <a:rPr lang="en-US" altLang="zh-CN" sz="3200" b="1" kern="100" dirty="0">
                <a:latin typeface="Calibri" panose="020F0502020204030204" pitchFamily="34" charset="0"/>
                <a:cs typeface="Times New Roman" panose="02020603050405020304" pitchFamily="18" charset="0"/>
              </a:rPr>
              <a:t>3</a:t>
            </a:r>
            <a:r>
              <a:rPr lang="zh-CN" altLang="zh-CN" sz="3200" b="1" kern="100" dirty="0">
                <a:latin typeface="Calibri" panose="020F0502020204030204" pitchFamily="34" charset="0"/>
                <a:cs typeface="Times New Roman" panose="02020603050405020304" pitchFamily="18" charset="0"/>
              </a:rPr>
              <a:t>：</a:t>
            </a:r>
            <a:r>
              <a:rPr lang="en-US" altLang="zh-CN" sz="3200" b="1" kern="100" dirty="0">
                <a:latin typeface="Calibri" panose="020F0502020204030204" pitchFamily="34" charset="0"/>
                <a:cs typeface="Times New Roman" panose="02020603050405020304" pitchFamily="18" charset="0"/>
              </a:rPr>
              <a:t>17</a:t>
            </a:r>
            <a:r>
              <a:rPr lang="zh-CN" altLang="zh-CN" sz="3200" b="1" kern="100" dirty="0">
                <a:latin typeface="Calibri" panose="020F0502020204030204" pitchFamily="34" charset="0"/>
                <a:cs typeface="Times New Roman" panose="02020603050405020304" pitchFamily="18" charset="0"/>
              </a:rPr>
              <a:t>－</a:t>
            </a:r>
            <a:r>
              <a:rPr lang="en-US" altLang="zh-CN" sz="3200" b="1" kern="100" dirty="0">
                <a:latin typeface="Calibri" panose="020F0502020204030204" pitchFamily="34" charset="0"/>
                <a:cs typeface="Times New Roman" panose="02020603050405020304" pitchFamily="18" charset="0"/>
              </a:rPr>
              <a:t>19</a:t>
            </a:r>
            <a:r>
              <a:rPr lang="zh-CN" altLang="zh-CN" sz="3200" b="1" kern="100" dirty="0">
                <a:latin typeface="Calibri" panose="020F0502020204030204" pitchFamily="34" charset="0"/>
                <a:cs typeface="Times New Roman" panose="02020603050405020304" pitchFamily="18" charset="0"/>
              </a:rPr>
              <a:t>）</a:t>
            </a:r>
            <a:endParaRPr lang="zh-CN" altLang="zh-CN" sz="3200" kern="100" dirty="0">
              <a:latin typeface="Calibri" panose="020F0502020204030204" pitchFamily="34" charset="0"/>
              <a:cs typeface="Times New Roman" panose="02020603050405020304" pitchFamily="18" charset="0"/>
            </a:endParaRPr>
          </a:p>
          <a:p>
            <a:pPr marL="342900" lvl="0" indent="-342900" algn="just">
              <a:lnSpc>
                <a:spcPct val="130000"/>
              </a:lnSpc>
              <a:spcAft>
                <a:spcPts val="0"/>
              </a:spcAft>
              <a:buFont typeface="Wingdings" panose="05000000000000000000" pitchFamily="2" charset="2"/>
              <a:buChar char=""/>
            </a:pPr>
            <a:r>
              <a:rPr lang="zh-CN" altLang="zh-CN" sz="3200" b="1" kern="100" dirty="0">
                <a:latin typeface="Calibri" panose="020F0502020204030204" pitchFamily="34" charset="0"/>
                <a:cs typeface="Times New Roman" panose="02020603050405020304" pitchFamily="18" charset="0"/>
              </a:rPr>
              <a:t>亚当为夏娃命名（创</a:t>
            </a:r>
            <a:r>
              <a:rPr lang="en-US" altLang="zh-CN" sz="3200" b="1" kern="100" dirty="0">
                <a:latin typeface="Calibri" panose="020F0502020204030204" pitchFamily="34" charset="0"/>
                <a:cs typeface="Times New Roman" panose="02020603050405020304" pitchFamily="18" charset="0"/>
              </a:rPr>
              <a:t>3</a:t>
            </a:r>
            <a:r>
              <a:rPr lang="zh-CN" altLang="zh-CN" sz="3200" b="1" kern="100" dirty="0">
                <a:latin typeface="Calibri" panose="020F0502020204030204" pitchFamily="34" charset="0"/>
                <a:cs typeface="Times New Roman" panose="02020603050405020304" pitchFamily="18" charset="0"/>
              </a:rPr>
              <a:t>：</a:t>
            </a:r>
            <a:r>
              <a:rPr lang="en-US" altLang="zh-CN" sz="3200" b="1" kern="100" dirty="0">
                <a:latin typeface="Calibri" panose="020F0502020204030204" pitchFamily="34" charset="0"/>
                <a:cs typeface="Times New Roman" panose="02020603050405020304" pitchFamily="18" charset="0"/>
              </a:rPr>
              <a:t>20</a:t>
            </a:r>
            <a:r>
              <a:rPr lang="zh-CN" altLang="zh-CN" sz="3200" b="1" kern="100" dirty="0">
                <a:latin typeface="Calibri" panose="020F0502020204030204" pitchFamily="34" charset="0"/>
                <a:cs typeface="Times New Roman" panose="02020603050405020304" pitchFamily="18" charset="0"/>
              </a:rPr>
              <a:t>－</a:t>
            </a:r>
            <a:r>
              <a:rPr lang="en-US" altLang="zh-CN" sz="3200" b="1" kern="100" dirty="0">
                <a:latin typeface="Calibri" panose="020F0502020204030204" pitchFamily="34" charset="0"/>
                <a:cs typeface="Times New Roman" panose="02020603050405020304" pitchFamily="18" charset="0"/>
              </a:rPr>
              <a:t>24</a:t>
            </a:r>
            <a:r>
              <a:rPr lang="zh-CN" altLang="zh-CN" sz="3200" b="1" kern="100" dirty="0">
                <a:latin typeface="Calibri" panose="020F0502020204030204" pitchFamily="34" charset="0"/>
                <a:cs typeface="Times New Roman" panose="02020603050405020304" pitchFamily="18" charset="0"/>
              </a:rPr>
              <a:t>）</a:t>
            </a:r>
            <a:endParaRPr lang="zh-CN" altLang="zh-CN" sz="3200" kern="100" dirty="0">
              <a:latin typeface="Calibri" panose="020F0502020204030204" pitchFamily="34" charset="0"/>
              <a:cs typeface="Times New Roman" panose="02020603050405020304" pitchFamily="18" charset="0"/>
            </a:endParaRPr>
          </a:p>
          <a:p>
            <a:pPr marL="342900" lvl="0" indent="-342900" algn="just">
              <a:lnSpc>
                <a:spcPct val="130000"/>
              </a:lnSpc>
              <a:spcAft>
                <a:spcPts val="0"/>
              </a:spcAft>
              <a:buFont typeface="Wingdings" panose="05000000000000000000" pitchFamily="2" charset="2"/>
              <a:buChar char=""/>
            </a:pPr>
            <a:r>
              <a:rPr lang="zh-CN" altLang="zh-CN" sz="3200" b="1" kern="100" dirty="0">
                <a:latin typeface="Calibri" panose="020F0502020204030204" pitchFamily="34" charset="0"/>
                <a:cs typeface="Times New Roman" panose="02020603050405020304" pitchFamily="18" charset="0"/>
              </a:rPr>
              <a:t>【创</a:t>
            </a:r>
            <a:r>
              <a:rPr lang="en-US" altLang="zh-CN" sz="3200" b="1" kern="100" dirty="0">
                <a:latin typeface="Calibri" panose="020F0502020204030204" pitchFamily="34" charset="0"/>
                <a:cs typeface="Times New Roman" panose="02020603050405020304" pitchFamily="18" charset="0"/>
              </a:rPr>
              <a:t>3:21</a:t>
            </a:r>
            <a:r>
              <a:rPr lang="zh-CN" altLang="zh-CN" sz="3200" b="1" kern="100" dirty="0">
                <a:latin typeface="Calibri" panose="020F0502020204030204" pitchFamily="34" charset="0"/>
                <a:cs typeface="Times New Roman" panose="02020603050405020304" pitchFamily="18" charset="0"/>
              </a:rPr>
              <a:t>】耶和华　神为亚当和他妻子用皮子作衣服给他们穿。</a:t>
            </a:r>
            <a:endParaRPr lang="zh-CN" altLang="zh-CN" sz="3200" kern="1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23349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11901"/>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 </a:t>
            </a:r>
            <a:r>
              <a:rPr lang="zh-CN" altLang="en-US" b="1" dirty="0" smtClean="0">
                <a:latin typeface="黑体" panose="02010609060101010101" pitchFamily="49" charset="-122"/>
                <a:ea typeface="黑体" panose="02010609060101010101" pitchFamily="49" charset="-122"/>
              </a:rPr>
              <a:t>问题讨论</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603701"/>
            <a:ext cx="8335838" cy="6254299"/>
          </a:xfrm>
        </p:spPr>
        <p:txBody>
          <a:bodyPr>
            <a:noAutofit/>
          </a:bodyPr>
          <a:lstStyle/>
          <a:p>
            <a:pPr marL="342900" lvl="0" indent="-342900" algn="just">
              <a:lnSpc>
                <a:spcPct val="130000"/>
              </a:lnSpc>
              <a:spcAft>
                <a:spcPts val="0"/>
              </a:spcAft>
              <a:buFont typeface="Wingdings" panose="05000000000000000000" pitchFamily="2" charset="2"/>
              <a:buChar char=""/>
            </a:pPr>
            <a:r>
              <a:rPr lang="zh-CN" altLang="zh-CN" sz="3300" b="1" kern="100" dirty="0" smtClean="0">
                <a:latin typeface="Calibri" panose="020F0502020204030204" pitchFamily="34" charset="0"/>
                <a:cs typeface="Times New Roman" panose="02020603050405020304" pitchFamily="18" charset="0"/>
              </a:rPr>
              <a:t>当</a:t>
            </a:r>
            <a:r>
              <a:rPr lang="zh-CN" altLang="zh-CN" sz="3300" b="1" kern="100" dirty="0">
                <a:latin typeface="Calibri" panose="020F0502020204030204" pitchFamily="34" charset="0"/>
                <a:cs typeface="Times New Roman" panose="02020603050405020304" pitchFamily="18" charset="0"/>
              </a:rPr>
              <a:t>我们犯罪得罪神或者得罪人的时候，我们应该怎样作？</a:t>
            </a:r>
            <a:endParaRPr lang="zh-CN" altLang="zh-CN" sz="3300" kern="100" dirty="0">
              <a:latin typeface="Calibri" panose="020F0502020204030204" pitchFamily="34" charset="0"/>
              <a:cs typeface="Times New Roman" panose="02020603050405020304" pitchFamily="18" charset="0"/>
            </a:endParaRPr>
          </a:p>
          <a:p>
            <a:pPr marL="342900" lvl="0" indent="-342900" algn="just">
              <a:lnSpc>
                <a:spcPct val="130000"/>
              </a:lnSpc>
              <a:spcAft>
                <a:spcPts val="0"/>
              </a:spcAft>
              <a:buFont typeface="Wingdings" panose="05000000000000000000" pitchFamily="2" charset="2"/>
              <a:buChar char=""/>
            </a:pPr>
            <a:r>
              <a:rPr lang="zh-CN" altLang="zh-CN" sz="3300" b="1" kern="100" dirty="0">
                <a:latin typeface="Calibri" panose="020F0502020204030204" pitchFamily="34" charset="0"/>
                <a:cs typeface="Times New Roman" panose="02020603050405020304" pitchFamily="18" charset="0"/>
              </a:rPr>
              <a:t>上帝为什么寻找呼喊亚当夏娃？难道全知全能的上帝</a:t>
            </a:r>
            <a:r>
              <a:rPr lang="zh-CN" altLang="zh-CN" sz="3300" b="1" kern="100" dirty="0" smtClean="0">
                <a:latin typeface="Calibri" panose="020F0502020204030204" pitchFamily="34" charset="0"/>
                <a:cs typeface="Times New Roman" panose="02020603050405020304" pitchFamily="18" charset="0"/>
              </a:rPr>
              <a:t>不知道</a:t>
            </a:r>
            <a:r>
              <a:rPr lang="en-US" altLang="zh-CN" sz="3300" b="1" kern="100" dirty="0" smtClean="0">
                <a:latin typeface="Calibri" panose="020F0502020204030204" pitchFamily="34" charset="0"/>
                <a:cs typeface="Times New Roman" panose="02020603050405020304" pitchFamily="18" charset="0"/>
              </a:rPr>
              <a:t>……</a:t>
            </a:r>
            <a:r>
              <a:rPr lang="zh-CN" altLang="zh-CN" sz="3300" b="1" kern="100" dirty="0" smtClean="0">
                <a:latin typeface="Calibri" panose="020F0502020204030204" pitchFamily="34" charset="0"/>
                <a:cs typeface="Times New Roman" panose="02020603050405020304" pitchFamily="18" charset="0"/>
              </a:rPr>
              <a:t>？</a:t>
            </a:r>
            <a:endParaRPr lang="zh-CN" altLang="zh-CN" sz="3300" kern="100" dirty="0">
              <a:latin typeface="Calibri" panose="020F0502020204030204" pitchFamily="34" charset="0"/>
              <a:cs typeface="Times New Roman" panose="02020603050405020304" pitchFamily="18" charset="0"/>
            </a:endParaRPr>
          </a:p>
          <a:p>
            <a:pPr marL="342900" lvl="0" indent="-342900" algn="just">
              <a:lnSpc>
                <a:spcPct val="130000"/>
              </a:lnSpc>
              <a:spcAft>
                <a:spcPts val="0"/>
              </a:spcAft>
              <a:buFont typeface="Wingdings" panose="05000000000000000000" pitchFamily="2" charset="2"/>
              <a:buChar char=""/>
            </a:pPr>
            <a:r>
              <a:rPr lang="zh-CN" altLang="zh-CN" sz="3300" b="1" kern="100" dirty="0">
                <a:latin typeface="Calibri" panose="020F0502020204030204" pitchFamily="34" charset="0"/>
                <a:cs typeface="Times New Roman" panose="02020603050405020304" pitchFamily="18" charset="0"/>
              </a:rPr>
              <a:t>在亚当夏娃与神的互动当中，哪一方是主动地破坏关系？哪一方是主动地恢复关系？</a:t>
            </a:r>
            <a:endParaRPr lang="zh-CN" altLang="zh-CN" sz="3300" kern="100" dirty="0">
              <a:latin typeface="Calibri" panose="020F0502020204030204" pitchFamily="34" charset="0"/>
              <a:cs typeface="Times New Roman" panose="02020603050405020304" pitchFamily="18" charset="0"/>
            </a:endParaRPr>
          </a:p>
          <a:p>
            <a:pPr marL="342900" lvl="0" indent="-342900" algn="just">
              <a:lnSpc>
                <a:spcPct val="130000"/>
              </a:lnSpc>
              <a:spcAft>
                <a:spcPts val="0"/>
              </a:spcAft>
              <a:buFont typeface="Wingdings" panose="05000000000000000000" pitchFamily="2" charset="2"/>
              <a:buChar char=""/>
            </a:pPr>
            <a:r>
              <a:rPr lang="zh-CN" altLang="zh-CN" sz="3300" b="1" kern="100" dirty="0">
                <a:latin typeface="Calibri" panose="020F0502020204030204" pitchFamily="34" charset="0"/>
                <a:cs typeface="Times New Roman" panose="02020603050405020304" pitchFamily="18" charset="0"/>
              </a:rPr>
              <a:t>在今天我们的日常生活当中，那些行动是有利于恢复我们与神的关系？那些行动是拆毁我们与神的关系？</a:t>
            </a:r>
            <a:endParaRPr lang="zh-CN" altLang="zh-CN" sz="3300" kern="1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533965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85000" lnSpcReduction="20000"/>
          </a:bodyPr>
          <a:lstStyle/>
          <a:p>
            <a:pPr marL="0" indent="0" algn="just">
              <a:spcAft>
                <a:spcPts val="0"/>
              </a:spcAft>
              <a:buNone/>
            </a:pPr>
            <a:r>
              <a:rPr lang="zh-CN" altLang="zh-CN"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3:1-21</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5</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因为　神知道，你们吃的日子眼睛就明亮了，你们便如　神能知道善恶。</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For God knows that in the day you eat of it your eyes will be opened, and you will be like God, knowing good and evil."</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6</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于是，女人见那棵树的果子好作食物，也悦人的眼目，且是可喜爱的，能使人有智慧，就摘下果子来吃了；又给她丈夫，她丈夫也吃了。</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when the woman saw that the tree was good for food, that it was pleasant to the eyes, and a tree desirable to make one wise, she took of its fruit and ate. She also gave to her husband with her, and he ate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41417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85000" lnSpcReduction="20000"/>
          </a:bodyPr>
          <a:lstStyle/>
          <a:p>
            <a:pPr marL="0" indent="0" algn="just">
              <a:spcAft>
                <a:spcPts val="0"/>
              </a:spcAft>
              <a:buNone/>
            </a:pPr>
            <a:r>
              <a:rPr lang="zh-CN" altLang="zh-CN"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3:1-21</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7</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他们二人的眼睛就明亮了，才知道自己是赤身露体，便拿无花果树的叶子，为自己编作裙子。</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the eyes of both of them were opened, and they knew that they were naked; and they sewed fig leaves together and made themselves coverings.</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8</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天起了凉风，耶和华　神在园中行走。那人和他妻子听见　神的声音，就藏在园里的树木中，躲避耶和华　神的面。</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they heard the sound of the LORD God walking in the garden in the cool of the day, and Adam and his wife hid themselves from the presence of the LORD God among the trees of the garden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285766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a:bodyPr>
          <a:lstStyle/>
          <a:p>
            <a:pPr marL="0" indent="0" algn="just">
              <a:spcAft>
                <a:spcPts val="0"/>
              </a:spcAft>
              <a:buNone/>
            </a:pPr>
            <a:r>
              <a:rPr lang="zh-CN" altLang="zh-CN"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3:1-21</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9</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耶和华　神呼唤那人，对他说：</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你在哪里？</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the LORD God called to Adam and said to him, "Where are you?"</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10</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他说：</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我在园中听见你的声音，我就害怕，因为我赤身露体，我便藏了。</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he said, "I heard Your voice in the garden, and I was afraid because I was naked; and I hid myself</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9545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92500"/>
          </a:bodyPr>
          <a:lstStyle/>
          <a:p>
            <a:pPr marL="0" indent="0" algn="just">
              <a:spcAft>
                <a:spcPts val="0"/>
              </a:spcAft>
              <a:buNone/>
            </a:pPr>
            <a:r>
              <a:rPr lang="zh-CN" altLang="zh-CN"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3:1-21</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11</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耶和华说：</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谁告诉你赤身露体呢？莫非你吃了我吩咐你不可吃的那树上的果子吗？</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And He said, "Who told you that you were naked? Have you eaten from the tree of which I commanded you that you should not eat?"</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12</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那人说：</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你所赐给我、与我同居的女人，她把那树上的果子给我，我就吃了。</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the man said, "The woman whom You gave to be with me, she gave me of the tree, and I ate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627748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85000" lnSpcReduction="20000"/>
          </a:bodyPr>
          <a:lstStyle/>
          <a:p>
            <a:pPr marL="0" indent="0" algn="just">
              <a:spcAft>
                <a:spcPts val="0"/>
              </a:spcAft>
              <a:buNone/>
            </a:pPr>
            <a:r>
              <a:rPr lang="zh-CN" altLang="zh-CN"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3:1-21</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13</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耶和华　神对女人说：</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你作的是什么事呢？</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女人说：</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那蛇引诱我，我就吃了。</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the LORD God said to the woman, "What is this you have done?" The woman said, "The serpent deceived me, and I ate."</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14</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耶和华　神对蛇说：</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你既作了这事，就必受咒诅，比一切的牲畜野兽更甚。你必用肚子行走，终身吃土。</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the LORD God said to the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serpent:"Because</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you have done this, You are cursed more than all cattle, And more than every beast of the field; On your belly you shall go, And you shall eat dust All the days of your life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040104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85000" lnSpcReduction="20000"/>
          </a:bodyPr>
          <a:lstStyle/>
          <a:p>
            <a:pPr marL="0" indent="0" algn="just">
              <a:spcAft>
                <a:spcPts val="0"/>
              </a:spcAft>
              <a:buNone/>
            </a:pPr>
            <a:r>
              <a:rPr lang="zh-CN" altLang="zh-CN"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3:1-21</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15</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我又要叫你和女人彼此为仇；你的后裔和女人的后裔也彼此为仇。女人的后裔要伤你的头，你要伤他的脚跟。</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I will put enmity Between you and the woman, And between your seed and her Seed; He shall bruise your head, And you shall bruise His heel."</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16</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又对女人说：</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我必多多加增你怀胎的苦楚，你生产儿女必多受苦楚。你必恋慕你丈夫，你丈夫必管辖你。</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To the woman He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said:"I</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will greatly multiply your sorrow and your conception; In pain you shall bring forth children; Your desire shall be for your husband, And he shall rule over you</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284556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_6</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980730"/>
            <a:ext cx="8407846" cy="5760638"/>
          </a:xfrm>
        </p:spPr>
        <p:txBody>
          <a:bodyPr>
            <a:normAutofit fontScale="85000" lnSpcReduction="10000"/>
          </a:bodyPr>
          <a:lstStyle/>
          <a:p>
            <a:pPr marL="0" indent="0" algn="just">
              <a:spcAft>
                <a:spcPts val="0"/>
              </a:spcAft>
              <a:buNone/>
            </a:pPr>
            <a:r>
              <a:rPr lang="zh-CN" altLang="zh-CN"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3:1-21</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17</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又对亚当说：</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你既听从妻子的话，吃了我所吩咐你不可吃的那树上的果子，地必为你的缘故受咒诅。你必终身劳苦，才能从地里得吃的。</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to Adam He said, "Because you have heeded the voice of your wife, and have eaten from the tree of which I commanded you, saying, "You shall not eat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it':"Cursed</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is the ground for your sake; In toil you shall eat of it All the days of your life.</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18</a:t>
            </a:r>
            <a:r>
              <a:rPr lang="zh-CN" altLang="zh-CN" sz="3600" b="1" kern="100" dirty="0">
                <a:latin typeface="Calibri" panose="020F0502020204030204" pitchFamily="34" charset="0"/>
                <a:ea typeface="黑体" panose="02010609060101010101" pitchFamily="49" charset="-122"/>
                <a:cs typeface="Calibri" panose="020F0502020204030204" pitchFamily="34" charset="0"/>
              </a:rPr>
              <a:t>地必给你长出荆棘和蒺藜来，你也要吃田间的菜蔬。</a:t>
            </a:r>
            <a:endParaRPr lang="zh-CN" altLang="zh-CN" sz="3600" kern="100" dirty="0">
              <a:latin typeface="Calibri" panose="020F0502020204030204" pitchFamily="34" charset="0"/>
              <a:cs typeface="Times New Roman" panose="02020603050405020304" pitchFamily="18"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Both thorns and thistles it shall bring forth for you, And you shall eat the herb of the field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zh-CN" altLang="zh-CN" sz="3600" kern="1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86407116"/>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3799</TotalTime>
  <Words>1583</Words>
  <Application>Microsoft Office PowerPoint</Application>
  <PresentationFormat>全屏显示(4:3)</PresentationFormat>
  <Paragraphs>161</Paragraphs>
  <Slides>26</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26</vt:i4>
      </vt:variant>
    </vt:vector>
  </HeadingPairs>
  <TitlesOfParts>
    <vt:vector size="37" baseType="lpstr">
      <vt:lpstr>MingLiU</vt:lpstr>
      <vt:lpstr>PMingLiU</vt:lpstr>
      <vt:lpstr>PMingLiU</vt:lpstr>
      <vt:lpstr>黑体</vt:lpstr>
      <vt:lpstr>宋体</vt:lpstr>
      <vt:lpstr>Arial</vt:lpstr>
      <vt:lpstr>Calibri</vt:lpstr>
      <vt:lpstr>Calibri Light</vt:lpstr>
      <vt:lpstr>Times New Roman</vt:lpstr>
      <vt:lpstr>Wingdings</vt:lpstr>
      <vt:lpstr>1_Office 主题</vt:lpstr>
      <vt:lpstr>创世记查经_6</vt:lpstr>
      <vt:lpstr>创世记查经_6</vt:lpstr>
      <vt:lpstr>创世记查经_6</vt:lpstr>
      <vt:lpstr>创世记查经_6</vt:lpstr>
      <vt:lpstr>创世记查经_6</vt:lpstr>
      <vt:lpstr>创世记查经_6</vt:lpstr>
      <vt:lpstr>创世记查经_6</vt:lpstr>
      <vt:lpstr>创世记查经_6</vt:lpstr>
      <vt:lpstr>创世记查经_6</vt:lpstr>
      <vt:lpstr>创世记查经_6</vt:lpstr>
      <vt:lpstr>创世记查经_6</vt:lpstr>
      <vt:lpstr>创世记查经_6</vt:lpstr>
      <vt:lpstr>创世记查经_6</vt:lpstr>
      <vt:lpstr>创世记查经_6</vt:lpstr>
      <vt:lpstr>创世记查经_6</vt:lpstr>
      <vt:lpstr>创世记查经_6</vt:lpstr>
      <vt:lpstr>创世记查经_6</vt:lpstr>
      <vt:lpstr>创世记查经_6</vt:lpstr>
      <vt:lpstr>创世记查经_6</vt:lpstr>
      <vt:lpstr>创世记查经_6</vt:lpstr>
      <vt:lpstr>创世记查经_6</vt:lpstr>
      <vt:lpstr>创世记查经_6</vt:lpstr>
      <vt:lpstr>创世记查经_6</vt:lpstr>
      <vt:lpstr>创世记查经_6</vt:lpstr>
      <vt:lpstr>创世记查经_6</vt:lpstr>
      <vt:lpstr>创世记查经_6 问题讨论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436</cp:revision>
  <dcterms:created xsi:type="dcterms:W3CDTF">2014-02-25T17:54:08Z</dcterms:created>
  <dcterms:modified xsi:type="dcterms:W3CDTF">2017-06-30T05:31:14Z</dcterms:modified>
</cp:coreProperties>
</file>