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622" r:id="rId2"/>
    <p:sldId id="749" r:id="rId3"/>
    <p:sldId id="750" r:id="rId4"/>
    <p:sldId id="751" r:id="rId5"/>
    <p:sldId id="752" r:id="rId6"/>
    <p:sldId id="753" r:id="rId7"/>
    <p:sldId id="754" r:id="rId8"/>
    <p:sldId id="755" r:id="rId9"/>
    <p:sldId id="756" r:id="rId10"/>
    <p:sldId id="748" r:id="rId1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47" d="100"/>
          <a:sy n="47" d="100"/>
        </p:scale>
        <p:origin x="42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2017/7/7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2017/7/7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2017/7/7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2017/7/7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2017/7/7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2017/7/7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2017/7/7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2017/7/7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2017/7/7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2017/7/7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2017/7/7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2017/7/7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2017/7/7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2017/7/7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_7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4:1-9</a:t>
            </a:r>
            <a:r>
              <a:rPr lang="zh-CN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】</a:t>
            </a:r>
            <a:endParaRPr lang="zh-CN" altLang="zh-CN" sz="36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有一日，那人和他妻子夏娃同房，夏娃就怀孕，生了该隐（注：就是“得”的意思），便说：“耶和华使我得了一个男子。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Adam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lay with his wife Eve, and she became pregnant and gave birth to Cain. She said, "With the help of the Lord I have brought forth a man."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又生了该隐的兄弟亚伯。亚伯是牧羊的，该隐是种地的。 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Later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she gave birth to his brother Abel. Now Abel kept flocks, and Cain worked the soil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45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-11901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_7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问题讨论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603701"/>
            <a:ext cx="8820472" cy="6254299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33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zh-CN" altLang="en-US" sz="3300" b="1" kern="100" dirty="0" smtClean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现实</a:t>
            </a:r>
            <a:r>
              <a:rPr lang="zh-CN" altLang="en-US" sz="3300" b="1" kern="100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生活中，那些小事最终导致严重的</a:t>
            </a:r>
            <a:r>
              <a:rPr lang="zh-CN" altLang="en-US" sz="3300" b="1" kern="100" dirty="0" smtClean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罪？</a:t>
            </a:r>
            <a:r>
              <a:rPr lang="zh-CN" altLang="en-US" sz="3300" b="1" kern="100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圣经中呢</a:t>
            </a:r>
            <a:r>
              <a:rPr lang="zh-CN" altLang="en-US" sz="3300" b="1" kern="100" dirty="0" smtClean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？</a:t>
            </a:r>
            <a:endParaRPr lang="en-US" altLang="zh-CN" sz="3300" b="1" kern="100" dirty="0" smtClean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" panose="05000000000000000000" pitchFamily="2" charset="2"/>
              <a:buChar char=""/>
            </a:pPr>
            <a:endParaRPr lang="en-US" altLang="zh-CN" sz="1000" b="1" kern="100" dirty="0" smtClean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3300" b="1" kern="100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300" b="1" kern="100" dirty="0" smtClean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该</a:t>
            </a:r>
            <a:r>
              <a:rPr lang="zh-CN" altLang="en-US" sz="3300" b="1" kern="100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隐将献祭当作自己得荣耀的机会，我们在自己的信仰生活中怎样避免</a:t>
            </a:r>
            <a:r>
              <a:rPr lang="zh-CN" altLang="en-US" sz="3300" b="1" kern="100" dirty="0" smtClean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重犯该</a:t>
            </a:r>
            <a:r>
              <a:rPr lang="zh-CN" altLang="en-US" sz="3300" b="1" kern="100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隐</a:t>
            </a:r>
            <a:r>
              <a:rPr lang="zh-CN" altLang="en-US" sz="3300" b="1" kern="100" dirty="0" smtClean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的</a:t>
            </a:r>
            <a:r>
              <a:rPr lang="zh-CN" altLang="en-US" sz="3300" b="1" kern="100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罪</a:t>
            </a:r>
            <a:r>
              <a:rPr lang="zh-CN" altLang="en-US" sz="3300" b="1" kern="100" dirty="0" smtClean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？</a:t>
            </a:r>
            <a:endParaRPr lang="en-US" altLang="zh-CN" sz="3300" b="1" kern="100" dirty="0" smtClean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" panose="05000000000000000000" pitchFamily="2" charset="2"/>
              <a:buChar char=""/>
            </a:pPr>
            <a:endParaRPr lang="zh-CN" altLang="zh-CN" sz="1000" b="1" kern="100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3300" b="1" kern="100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300" b="1" kern="100" dirty="0" smtClean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主</a:t>
            </a:r>
            <a:r>
              <a:rPr lang="zh-CN" altLang="en-US" sz="3300" b="1" kern="100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耶稣所讲的“浪子”的</a:t>
            </a:r>
            <a:r>
              <a:rPr lang="zh-CN" altLang="en-US" sz="3300" b="1" kern="100" dirty="0" smtClean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故事（路</a:t>
            </a:r>
            <a:r>
              <a:rPr lang="en-US" altLang="zh-CN" sz="3300" b="1" kern="100" dirty="0" smtClean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15</a:t>
            </a:r>
            <a:r>
              <a:rPr lang="zh-CN" altLang="en-US" sz="3300" b="1" kern="100" dirty="0" smtClean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）里</a:t>
            </a:r>
            <a:r>
              <a:rPr lang="zh-CN" altLang="en-US" sz="3300" b="1" kern="100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也有一个</a:t>
            </a:r>
            <a:r>
              <a:rPr lang="zh-CN" altLang="en-US" sz="3300" b="1" kern="100" dirty="0" smtClean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“大大地发怒”</a:t>
            </a:r>
            <a:r>
              <a:rPr lang="zh-CN" altLang="en-US" sz="3300" b="1" kern="100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的哥哥，他和该隐这个当哥哥的有什么相似的地方？</a:t>
            </a:r>
            <a:endParaRPr lang="zh-CN" altLang="zh-CN" sz="3300" b="1" kern="100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39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_7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4:1-9</a:t>
            </a:r>
            <a:r>
              <a:rPr lang="zh-CN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】</a:t>
            </a:r>
            <a:endParaRPr lang="zh-CN" altLang="zh-CN" sz="36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有一日，该隐拿地里的出产为供物献给耶和华； 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In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course of time Cain brought some of the fruits of the soil as an offering to the Lord 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亚伯也将他羊群中头生的和羊的脂油献上。耶和华看中了亚伯和他的供物， 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But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Abel brought fat portions from some of the firstborn of his flock. The Lord looked with favor on Abel and his offering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19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_7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4:1-9</a:t>
            </a:r>
            <a:r>
              <a:rPr lang="zh-CN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】</a:t>
            </a:r>
            <a:endParaRPr lang="zh-CN" altLang="zh-CN" sz="36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只是看不中该隐和他的供物。该隐就大大地发怒，变了脸色。 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but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on Cain and his offering he did not look with favor. So Cain was very angry, and his face was downcast.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耶和华对该隐说：“你为甚么发怒呢？你为甚么变了脸色呢？ 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Lord said to Cain, "Why are you angry? Why is your face downcast?</a:t>
            </a: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01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_7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4:1-9</a:t>
            </a:r>
            <a:r>
              <a:rPr lang="zh-CN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】</a:t>
            </a:r>
            <a:endParaRPr lang="zh-CN" altLang="zh-CN" sz="36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你若行得好，岂不蒙悦纳？你若行得不好，罪就伏在门前。它必恋慕你，你却要制伏它。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”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If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you do what is right, will you not be accepted? But if you do not do what is right, sin is crouching at your door; it desires to have you, but you must master it."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该隐与他兄弟亚伯说话，二人正在田间，该隐起来打他兄弟亚伯，把他杀了。 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Now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Cain said to his brother Abel, "Let's go out to the field." And while they were in the field, Cain attacked his brother Abel and killed him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7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_7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4:1-9</a:t>
            </a:r>
            <a:r>
              <a:rPr lang="zh-CN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】</a:t>
            </a:r>
            <a:endParaRPr lang="zh-CN" altLang="zh-CN" sz="36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耶和华对该隐说：“你兄弟亚伯在哪里？”他说：“我不知道！我岂是看守我兄弟的吗？”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1Then the Lord said to Cain, "Where is your brother Abel?" "I don't know," he replied. "Am I my brother's keeper?"</a:t>
            </a:r>
          </a:p>
        </p:txBody>
      </p:sp>
    </p:spTree>
    <p:extLst>
      <p:ext uri="{BB962C8B-B14F-4D97-AF65-F5344CB8AC3E}">
        <p14:creationId xmlns:p14="http://schemas.microsoft.com/office/powerpoint/2010/main" val="102668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_7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为什么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神喜悦亚伯的供物，不喜欢该隐的供物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错误</a:t>
            </a: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观点</a:t>
            </a:r>
            <a:endParaRPr lang="en-US" altLang="zh-CN" sz="33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zh-CN" altLang="en-US" sz="33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上帝</a:t>
            </a: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先看人的心，再看人所献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</a:t>
            </a:r>
            <a:endParaRPr lang="en-US" altLang="zh-CN" sz="33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zh-CN" altLang="en-US" sz="33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献</a:t>
            </a: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祭的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动机</a:t>
            </a:r>
            <a:endParaRPr lang="en-US" altLang="zh-CN" sz="33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zh-CN" altLang="en-US" sz="33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马</a:t>
            </a: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丁</a:t>
            </a:r>
            <a:r>
              <a:rPr lang="en-US" altLang="zh-CN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路德对罪的定义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endParaRPr lang="en-US" altLang="zh-CN" sz="33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342900" lvl="1" indent="0" algn="just">
              <a:buNone/>
            </a:pP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“</a:t>
            </a:r>
            <a:r>
              <a:rPr lang="en-US" altLang="zh-CN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homo </a:t>
            </a:r>
            <a:r>
              <a:rPr lang="en-US" altLang="zh-CN" sz="33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incurvatus</a:t>
            </a:r>
            <a:r>
              <a:rPr lang="en-US" altLang="zh-CN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in se”</a:t>
            </a:r>
          </a:p>
        </p:txBody>
      </p:sp>
    </p:spTree>
    <p:extLst>
      <p:ext uri="{BB962C8B-B14F-4D97-AF65-F5344CB8AC3E}">
        <p14:creationId xmlns:p14="http://schemas.microsoft.com/office/powerpoint/2010/main" val="46367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_7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罪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可怕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algn="just">
              <a:spcAft>
                <a:spcPts val="0"/>
              </a:spcAft>
              <a:buFont typeface="Wingdings" panose="05000000000000000000" pitchFamily="2" charset="2"/>
              <a:buChar char="l"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隐藏</a:t>
            </a: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（俯伏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3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zh-CN" altLang="en-US" sz="33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辖制</a:t>
            </a: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人（“恋慕你”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）吞吃人</a:t>
            </a:r>
            <a:endParaRPr lang="en-US" altLang="zh-CN" sz="33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zh-CN" altLang="en-US" sz="33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亚当</a:t>
            </a: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到该隐（罪的加深）</a:t>
            </a:r>
          </a:p>
        </p:txBody>
      </p:sp>
    </p:spTree>
    <p:extLst>
      <p:ext uri="{BB962C8B-B14F-4D97-AF65-F5344CB8AC3E}">
        <p14:creationId xmlns:p14="http://schemas.microsoft.com/office/powerpoint/2010/main" val="301597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_7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	上帝不变的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慈爱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algn="just">
              <a:spcAft>
                <a:spcPts val="0"/>
              </a:spcAft>
              <a:buFont typeface="Wingdings" panose="05000000000000000000" pitchFamily="2" charset="2"/>
              <a:buChar char="l"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	亚当犯罪后，上帝主动寻找亚当，两次给他机会，让他认罪悔改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！</a:t>
            </a:r>
            <a:endParaRPr lang="en-US" altLang="zh-CN" sz="33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zh-CN" altLang="en-US" sz="33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	该隐犯罪后，上帝主动寻找该隐，两次给他机会，让他认罪悔改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！</a:t>
            </a:r>
            <a:endParaRPr lang="en-US" altLang="zh-CN" sz="33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zh-CN" altLang="en-US" sz="33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上帝</a:t>
            </a: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的审判</a:t>
            </a:r>
          </a:p>
        </p:txBody>
      </p:sp>
    </p:spTree>
    <p:extLst>
      <p:ext uri="{BB962C8B-B14F-4D97-AF65-F5344CB8AC3E}">
        <p14:creationId xmlns:p14="http://schemas.microsoft.com/office/powerpoint/2010/main" val="307405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_7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lnSpcReduction="10000"/>
          </a:bodyPr>
          <a:lstStyle/>
          <a:p>
            <a:pPr algn="just"/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	人的责任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4:7】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你若行得好，岂不蒙悦纳？你若行得不好，罪就伏在门前。它必恋慕你，你却要制伏它。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”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If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you do what is right, will you not be accepted? But if you do not do what is right, sin is crouching at your door; it desires to have you, but you must master it."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发现隐藏（化妆）的罪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	制服（去除）罪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	不可片刻松懈，长期的争战。</a:t>
            </a:r>
          </a:p>
        </p:txBody>
      </p:sp>
    </p:spTree>
    <p:extLst>
      <p:ext uri="{BB962C8B-B14F-4D97-AF65-F5344CB8AC3E}">
        <p14:creationId xmlns:p14="http://schemas.microsoft.com/office/powerpoint/2010/main" val="191620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3823</TotalTime>
  <Words>875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新細明體</vt:lpstr>
      <vt:lpstr>SimHei</vt:lpstr>
      <vt:lpstr>SimHei</vt:lpstr>
      <vt:lpstr>宋体</vt:lpstr>
      <vt:lpstr>Arial</vt:lpstr>
      <vt:lpstr>Calibri</vt:lpstr>
      <vt:lpstr>Calibri Light</vt:lpstr>
      <vt:lpstr>Times New Roman</vt:lpstr>
      <vt:lpstr>Wingdings</vt:lpstr>
      <vt:lpstr>1_Office 主题</vt:lpstr>
      <vt:lpstr>创世记查经_7</vt:lpstr>
      <vt:lpstr>创世记查经_7</vt:lpstr>
      <vt:lpstr>创世记查经_7</vt:lpstr>
      <vt:lpstr>创世记查经_7</vt:lpstr>
      <vt:lpstr>创世记查经_7</vt:lpstr>
      <vt:lpstr>创世记查经_7</vt:lpstr>
      <vt:lpstr>创世记查经_7</vt:lpstr>
      <vt:lpstr>创世记查经_7</vt:lpstr>
      <vt:lpstr>创世记查经_7</vt:lpstr>
      <vt:lpstr>创世记查经_7 问题讨论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BCCC</cp:lastModifiedBy>
  <cp:revision>441</cp:revision>
  <dcterms:created xsi:type="dcterms:W3CDTF">2014-02-25T17:54:08Z</dcterms:created>
  <dcterms:modified xsi:type="dcterms:W3CDTF">2017-07-08T01:07:39Z</dcterms:modified>
</cp:coreProperties>
</file>