
<file path=[Content_Types].xml><?xml version="1.0" encoding="utf-8"?>
<Types xmlns="http://schemas.openxmlformats.org/package/2006/content-types">
  <Override PartName="/customXml/itemProps2.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1" r:id="rId3"/>
  </p:sldMasterIdLst>
  <p:notesMasterIdLst>
    <p:notesMasterId r:id="rId8"/>
  </p:notesMasterIdLst>
  <p:handoutMasterIdLst>
    <p:handoutMasterId r:id="rId9"/>
  </p:handoutMasterIdLst>
  <p:sldIdLst>
    <p:sldId id="259" r:id="rId4"/>
    <p:sldId id="257" r:id="rId5"/>
    <p:sldId id="258" r:id="rId6"/>
    <p:sldId id="256" r:id="rId7"/>
  </p:sldIdLst>
  <p:sldSz cx="9144000" cy="6858000" type="screen4x3"/>
  <p:notesSz cx="7026275" cy="9312275"/>
  <p:defaultTextStyle>
    <a:defPPr>
      <a:defRPr lang="en-US"/>
    </a:defPPr>
    <a:lvl1pPr algn="l" rtl="0" fontAlgn="base">
      <a:spcBef>
        <a:spcPct val="0"/>
      </a:spcBef>
      <a:spcAft>
        <a:spcPct val="0"/>
      </a:spcAft>
      <a:defRPr sz="1200" kern="1200">
        <a:solidFill>
          <a:schemeClr val="tx1"/>
        </a:solidFill>
        <a:latin typeface="Tahoma" panose="020B0604030504040204" pitchFamily="34" charset="0"/>
        <a:ea typeface="MS PGothic" panose="020B0600070205080204" pitchFamily="34" charset="-128"/>
        <a:cs typeface="+mn-cs"/>
      </a:defRPr>
    </a:lvl1pPr>
    <a:lvl2pPr marL="457200" algn="l" rtl="0" fontAlgn="base">
      <a:spcBef>
        <a:spcPct val="0"/>
      </a:spcBef>
      <a:spcAft>
        <a:spcPct val="0"/>
      </a:spcAft>
      <a:defRPr sz="1200" kern="1200">
        <a:solidFill>
          <a:schemeClr val="tx1"/>
        </a:solidFill>
        <a:latin typeface="Tahoma" panose="020B0604030504040204" pitchFamily="34" charset="0"/>
        <a:ea typeface="MS PGothic" panose="020B0600070205080204" pitchFamily="34" charset="-128"/>
        <a:cs typeface="+mn-cs"/>
      </a:defRPr>
    </a:lvl2pPr>
    <a:lvl3pPr marL="914400" algn="l" rtl="0" fontAlgn="base">
      <a:spcBef>
        <a:spcPct val="0"/>
      </a:spcBef>
      <a:spcAft>
        <a:spcPct val="0"/>
      </a:spcAft>
      <a:defRPr sz="1200" kern="1200">
        <a:solidFill>
          <a:schemeClr val="tx1"/>
        </a:solidFill>
        <a:latin typeface="Tahoma" panose="020B0604030504040204" pitchFamily="34" charset="0"/>
        <a:ea typeface="MS PGothic" panose="020B0600070205080204" pitchFamily="34" charset="-128"/>
        <a:cs typeface="+mn-cs"/>
      </a:defRPr>
    </a:lvl3pPr>
    <a:lvl4pPr marL="1371600" algn="l" rtl="0" fontAlgn="base">
      <a:spcBef>
        <a:spcPct val="0"/>
      </a:spcBef>
      <a:spcAft>
        <a:spcPct val="0"/>
      </a:spcAft>
      <a:defRPr sz="1200" kern="1200">
        <a:solidFill>
          <a:schemeClr val="tx1"/>
        </a:solidFill>
        <a:latin typeface="Tahoma" panose="020B0604030504040204" pitchFamily="34" charset="0"/>
        <a:ea typeface="MS PGothic" panose="020B0600070205080204" pitchFamily="34" charset="-128"/>
        <a:cs typeface="+mn-cs"/>
      </a:defRPr>
    </a:lvl4pPr>
    <a:lvl5pPr marL="1828800" algn="l" rtl="0" fontAlgn="base">
      <a:spcBef>
        <a:spcPct val="0"/>
      </a:spcBef>
      <a:spcAft>
        <a:spcPct val="0"/>
      </a:spcAft>
      <a:defRPr sz="1200"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FFCC00"/>
    <a:srgbClr val="CC9900"/>
    <a:srgbClr val="9B301C"/>
    <a:srgbClr val="EFB22D"/>
    <a:srgbClr val="6BB1C9"/>
    <a:srgbClr val="D9D9D9"/>
    <a:srgbClr val="375BB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85" autoAdjust="0"/>
  </p:normalViewPr>
  <p:slideViewPr>
    <p:cSldViewPr snapToGrid="0">
      <p:cViewPr varScale="1">
        <p:scale>
          <a:sx n="69" d="100"/>
          <a:sy n="69" d="100"/>
        </p:scale>
        <p:origin x="-234" y="-10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9" name="Rectangle 3075"/>
          <p:cNvSpPr>
            <a:spLocks noGrp="1" noChangeArrowheads="1"/>
          </p:cNvSpPr>
          <p:nvPr>
            <p:ph type="dt" sz="quarter" idx="1"/>
          </p:nvPr>
        </p:nvSpPr>
        <p:spPr bwMode="auto">
          <a:xfrm>
            <a:off x="3979930" y="0"/>
            <a:ext cx="3060984" cy="458932"/>
          </a:xfrm>
          <a:prstGeom prst="rect">
            <a:avLst/>
          </a:prstGeom>
          <a:noFill/>
          <a:ln w="9525">
            <a:noFill/>
            <a:miter lim="800000"/>
            <a:headEnd/>
            <a:tailEnd/>
          </a:ln>
          <a:effectLst/>
        </p:spPr>
        <p:txBody>
          <a:bodyPr vert="horz" wrap="square" lIns="91761" tIns="45881" rIns="91761" bIns="45881" numCol="1" anchor="t" anchorCtr="0" compatLnSpc="1">
            <a:prstTxWarp prst="textNoShape">
              <a:avLst/>
            </a:prstTxWarp>
          </a:bodyPr>
          <a:lstStyle>
            <a:lvl1pPr algn="r" defTabSz="916945" eaLnBrk="0" hangingPunct="0">
              <a:spcBef>
                <a:spcPct val="20000"/>
              </a:spcBef>
              <a:buClr>
                <a:srgbClr val="EDB22C"/>
              </a:buClr>
              <a:buFont typeface="Tahoma" pitchFamily="34" charset="0"/>
              <a:buNone/>
              <a:defRPr smtClean="0">
                <a:latin typeface="Lucida Sans Unicode" pitchFamily="34" charset="0"/>
              </a:defRPr>
            </a:lvl1pPr>
          </a:lstStyle>
          <a:p>
            <a:pPr>
              <a:defRPr/>
            </a:pPr>
            <a:endParaRPr lang="ja-JP" altLang="ja-JP"/>
          </a:p>
        </p:txBody>
      </p:sp>
      <p:sp>
        <p:nvSpPr>
          <p:cNvPr id="429061" name="Rectangle 3077"/>
          <p:cNvSpPr>
            <a:spLocks noGrp="1" noChangeArrowheads="1"/>
          </p:cNvSpPr>
          <p:nvPr>
            <p:ph type="sldNum" sz="quarter" idx="3"/>
          </p:nvPr>
        </p:nvSpPr>
        <p:spPr bwMode="auto">
          <a:xfrm>
            <a:off x="3979930" y="8867837"/>
            <a:ext cx="3060984" cy="458931"/>
          </a:xfrm>
          <a:prstGeom prst="rect">
            <a:avLst/>
          </a:prstGeom>
          <a:noFill/>
          <a:ln w="9525">
            <a:noFill/>
            <a:miter lim="800000"/>
            <a:headEnd/>
            <a:tailEnd/>
          </a:ln>
          <a:effectLst/>
        </p:spPr>
        <p:txBody>
          <a:bodyPr vert="horz" wrap="square" lIns="91761" tIns="45881" rIns="91761" bIns="45881" numCol="1" anchor="b" anchorCtr="0" compatLnSpc="1">
            <a:prstTxWarp prst="textNoShape">
              <a:avLst/>
            </a:prstTxWarp>
          </a:bodyPr>
          <a:lstStyle>
            <a:lvl1pPr algn="r" defTabSz="916945" eaLnBrk="0" hangingPunct="0">
              <a:spcBef>
                <a:spcPct val="20000"/>
              </a:spcBef>
              <a:buClr>
                <a:srgbClr val="EDB22C"/>
              </a:buClr>
              <a:buFont typeface="Tahoma" panose="020B0604030504040204" pitchFamily="34" charset="0"/>
              <a:buNone/>
              <a:defRPr>
                <a:latin typeface="Lucida Sans Unicode" panose="020B0602030504020204" pitchFamily="34" charset="0"/>
              </a:defRPr>
            </a:lvl1pPr>
          </a:lstStyle>
          <a:p>
            <a:fld id="{1D6D9C9A-7E70-4B9A-A69E-371D843AE95E}" type="slidenum">
              <a:rPr lang="en-US" altLang="ja-JP"/>
              <a:pPr/>
              <a: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4719" cy="465373"/>
          </a:xfrm>
          <a:prstGeom prst="rect">
            <a:avLst/>
          </a:prstGeom>
          <a:noFill/>
          <a:ln w="9525">
            <a:noFill/>
            <a:miter lim="800000"/>
            <a:headEnd/>
            <a:tailEnd/>
          </a:ln>
          <a:effectLst/>
        </p:spPr>
        <p:txBody>
          <a:bodyPr vert="horz" wrap="square" lIns="93340" tIns="46670" rIns="93340" bIns="46670" numCol="1" anchor="t" anchorCtr="0" compatLnSpc="1">
            <a:prstTxWarp prst="textNoShape">
              <a:avLst/>
            </a:prstTxWarp>
          </a:bodyPr>
          <a:lstStyle>
            <a:lvl1pPr defTabSz="933117" eaLnBrk="0" hangingPunct="0">
              <a:defRPr smtClean="0">
                <a:latin typeface="Times New Roman" pitchFamily="18" charset="0"/>
              </a:defRPr>
            </a:lvl1pPr>
          </a:lstStyle>
          <a:p>
            <a:pPr>
              <a:defRPr/>
            </a:pPr>
            <a:endParaRPr lang="ja-JP" altLang="ja-JP"/>
          </a:p>
        </p:txBody>
      </p:sp>
      <p:sp>
        <p:nvSpPr>
          <p:cNvPr id="3075" name="Rectangle 3"/>
          <p:cNvSpPr>
            <a:spLocks noGrp="1" noChangeArrowheads="1"/>
          </p:cNvSpPr>
          <p:nvPr>
            <p:ph type="dt" idx="1"/>
          </p:nvPr>
        </p:nvSpPr>
        <p:spPr bwMode="auto">
          <a:xfrm>
            <a:off x="3981556" y="0"/>
            <a:ext cx="3044719" cy="465373"/>
          </a:xfrm>
          <a:prstGeom prst="rect">
            <a:avLst/>
          </a:prstGeom>
          <a:noFill/>
          <a:ln w="9525">
            <a:noFill/>
            <a:miter lim="800000"/>
            <a:headEnd/>
            <a:tailEnd/>
          </a:ln>
          <a:effectLst/>
        </p:spPr>
        <p:txBody>
          <a:bodyPr vert="horz" wrap="square" lIns="93340" tIns="46670" rIns="93340" bIns="46670" numCol="1" anchor="t" anchorCtr="0" compatLnSpc="1">
            <a:prstTxWarp prst="textNoShape">
              <a:avLst/>
            </a:prstTxWarp>
          </a:bodyPr>
          <a:lstStyle>
            <a:lvl1pPr algn="r" defTabSz="933117" eaLnBrk="0" hangingPunct="0">
              <a:defRPr smtClean="0">
                <a:latin typeface="Times New Roman" pitchFamily="18" charset="0"/>
              </a:defRPr>
            </a:lvl1pPr>
          </a:lstStyle>
          <a:p>
            <a:pPr>
              <a:defRPr/>
            </a:pPr>
            <a:endParaRPr lang="ja-JP" altLang="ja-JP"/>
          </a:p>
        </p:txBody>
      </p:sp>
      <p:sp>
        <p:nvSpPr>
          <p:cNvPr id="29700" name="Rectangle 4"/>
          <p:cNvSpPr>
            <a:spLocks noGrp="1" noRot="1" noChangeAspect="1" noChangeArrowheads="1" noTextEdit="1"/>
          </p:cNvSpPr>
          <p:nvPr>
            <p:ph type="sldImg" idx="2"/>
          </p:nvPr>
        </p:nvSpPr>
        <p:spPr bwMode="auto">
          <a:xfrm>
            <a:off x="1185863" y="698500"/>
            <a:ext cx="4656137" cy="349091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7" name="Rectangle 5"/>
          <p:cNvSpPr>
            <a:spLocks noGrp="1" noChangeArrowheads="1"/>
          </p:cNvSpPr>
          <p:nvPr>
            <p:ph type="body" sz="quarter" idx="3"/>
          </p:nvPr>
        </p:nvSpPr>
        <p:spPr bwMode="auto">
          <a:xfrm>
            <a:off x="936837" y="4423452"/>
            <a:ext cx="5152602" cy="4189960"/>
          </a:xfrm>
          <a:prstGeom prst="rect">
            <a:avLst/>
          </a:prstGeom>
          <a:noFill/>
          <a:ln w="9525">
            <a:noFill/>
            <a:miter lim="800000"/>
            <a:headEnd/>
            <a:tailEnd/>
          </a:ln>
          <a:effectLst/>
        </p:spPr>
        <p:txBody>
          <a:bodyPr vert="horz" wrap="square" lIns="93340" tIns="46670" rIns="93340" bIns="4667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46902"/>
            <a:ext cx="3044719" cy="465373"/>
          </a:xfrm>
          <a:prstGeom prst="rect">
            <a:avLst/>
          </a:prstGeom>
          <a:noFill/>
          <a:ln w="9525">
            <a:noFill/>
            <a:miter lim="800000"/>
            <a:headEnd/>
            <a:tailEnd/>
          </a:ln>
          <a:effectLst/>
        </p:spPr>
        <p:txBody>
          <a:bodyPr vert="horz" wrap="square" lIns="93340" tIns="46670" rIns="93340" bIns="46670" numCol="1" anchor="b" anchorCtr="0" compatLnSpc="1">
            <a:prstTxWarp prst="textNoShape">
              <a:avLst/>
            </a:prstTxWarp>
          </a:bodyPr>
          <a:lstStyle>
            <a:lvl1pPr defTabSz="933117" eaLnBrk="0" hangingPunct="0">
              <a:defRPr smtClean="0">
                <a:latin typeface="Times New Roman" pitchFamily="18" charset="0"/>
              </a:defRPr>
            </a:lvl1pPr>
          </a:lstStyle>
          <a:p>
            <a:pPr>
              <a:defRPr/>
            </a:pPr>
            <a:endParaRPr lang="ja-JP" altLang="ja-JP"/>
          </a:p>
        </p:txBody>
      </p:sp>
      <p:sp>
        <p:nvSpPr>
          <p:cNvPr id="3079" name="Rectangle 7"/>
          <p:cNvSpPr>
            <a:spLocks noGrp="1" noChangeArrowheads="1"/>
          </p:cNvSpPr>
          <p:nvPr>
            <p:ph type="sldNum" sz="quarter" idx="5"/>
          </p:nvPr>
        </p:nvSpPr>
        <p:spPr bwMode="auto">
          <a:xfrm>
            <a:off x="3981556" y="8846902"/>
            <a:ext cx="3044719" cy="465373"/>
          </a:xfrm>
          <a:prstGeom prst="rect">
            <a:avLst/>
          </a:prstGeom>
          <a:noFill/>
          <a:ln w="9525">
            <a:noFill/>
            <a:miter lim="800000"/>
            <a:headEnd/>
            <a:tailEnd/>
          </a:ln>
          <a:effectLst/>
        </p:spPr>
        <p:txBody>
          <a:bodyPr vert="horz" wrap="square" lIns="93340" tIns="46670" rIns="93340" bIns="46670" numCol="1" anchor="b" anchorCtr="0" compatLnSpc="1">
            <a:prstTxWarp prst="textNoShape">
              <a:avLst/>
            </a:prstTxWarp>
          </a:bodyPr>
          <a:lstStyle>
            <a:lvl1pPr algn="r" defTabSz="933117" eaLnBrk="0" hangingPunct="0">
              <a:defRPr>
                <a:latin typeface="Times New Roman" panose="02020603050405020304" pitchFamily="18" charset="0"/>
              </a:defRPr>
            </a:lvl1pPr>
          </a:lstStyle>
          <a:p>
            <a:fld id="{151D9DAB-000D-4DF6-99C8-BA7C6B584C8E}" type="slidenum">
              <a:rPr lang="en-US" altLang="ja-JP"/>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7"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EEE5804-02E4-4C9D-9823-E83EEF8EBB2E}" type="slidenum">
              <a:rPr lang="en-US" altLang="ja-JP" sz="800" b="1"/>
              <a:pPr algn="ctr"/>
              <a:t>‹#›</a:t>
            </a:fld>
            <a:endParaRPr lang="en-US" altLang="ja-JP" sz="800" b="1"/>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221B91B-1CF6-4E2A-A76D-5D72AFDD7491}" type="datetime4">
              <a:rPr lang="en-US" altLang="ja-JP"/>
              <a:pPr>
                <a:defRPr/>
              </a:pPr>
              <a:t>August 11, 2017</a:t>
            </a:fld>
            <a:endParaRPr lang="en-US" altLang="ja-JP"/>
          </a:p>
        </p:txBody>
      </p:sp>
    </p:spTree>
    <p:extLst>
      <p:ext uri="{BB962C8B-B14F-4D97-AF65-F5344CB8AC3E}">
        <p14:creationId xmlns:p14="http://schemas.microsoft.com/office/powerpoint/2010/main" xmlns="" val="330810332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60C14A1-9BCA-49F8-8BC9-C0F33B22FF3C}"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E5D146A-CCDE-4F27-A5CF-1EC3D2BFB778}" type="datetime4">
              <a:rPr lang="en-US" altLang="ja-JP"/>
              <a:pPr>
                <a:defRPr/>
              </a:pPr>
              <a:t>August 11, 2017</a:t>
            </a:fld>
            <a:endParaRPr lang="en-US" altLang="ja-JP"/>
          </a:p>
        </p:txBody>
      </p:sp>
    </p:spTree>
    <p:extLst>
      <p:ext uri="{BB962C8B-B14F-4D97-AF65-F5344CB8AC3E}">
        <p14:creationId xmlns:p14="http://schemas.microsoft.com/office/powerpoint/2010/main" xmlns="" val="397893157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6DE7CE3-8B54-40D3-951D-F69D4F76291B}"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508E30D-19D6-44DF-9089-A819ADFC58CA}" type="datetime4">
              <a:rPr lang="en-US" altLang="ja-JP"/>
              <a:pPr>
                <a:defRPr/>
              </a:pPr>
              <a:t>August 11, 2017</a:t>
            </a:fld>
            <a:endParaRPr lang="en-US" altLang="ja-JP"/>
          </a:p>
        </p:txBody>
      </p:sp>
    </p:spTree>
    <p:extLst>
      <p:ext uri="{BB962C8B-B14F-4D97-AF65-F5344CB8AC3E}">
        <p14:creationId xmlns:p14="http://schemas.microsoft.com/office/powerpoint/2010/main" xmlns="" val="240214121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673A4C86-153C-4296-9B09-ED33BE6F41FD}"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4090484-E2BC-4770-BAF1-8BC3A58661F3}" type="datetime4">
              <a:rPr lang="en-US" altLang="ja-JP"/>
              <a:pPr>
                <a:defRPr/>
              </a:pPr>
              <a:t>August 11, 2017</a:t>
            </a:fld>
            <a:endParaRPr lang="en-US" altLang="ja-JP"/>
          </a:p>
        </p:txBody>
      </p:sp>
    </p:spTree>
    <p:extLst>
      <p:ext uri="{BB962C8B-B14F-4D97-AF65-F5344CB8AC3E}">
        <p14:creationId xmlns:p14="http://schemas.microsoft.com/office/powerpoint/2010/main" xmlns="" val="124926817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378C376-DF7B-4630-BAA3-EB1BBAA259E1}" type="slidenum">
              <a:rPr lang="en-US" altLang="ja-JP" sz="800" b="1"/>
              <a:pPr algn="ctr"/>
              <a:t>‹#›</a:t>
            </a:fld>
            <a:endParaRPr lang="en-US" altLang="ja-JP" sz="800" b="1"/>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6A9E062-891C-48A0-9283-7DF7782AA931}" type="datetime4">
              <a:rPr lang="en-US" altLang="ja-JP"/>
              <a:pPr>
                <a:defRPr/>
              </a:pPr>
              <a:t>August 11, 2017</a:t>
            </a:fld>
            <a:endParaRPr lang="en-US" altLang="ja-JP"/>
          </a:p>
        </p:txBody>
      </p:sp>
    </p:spTree>
    <p:extLst>
      <p:ext uri="{BB962C8B-B14F-4D97-AF65-F5344CB8AC3E}">
        <p14:creationId xmlns:p14="http://schemas.microsoft.com/office/powerpoint/2010/main" xmlns="" val="163086345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64797866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40BBF76C-7F6E-4559-8C15-47B818D49FA2}" type="slidenum">
              <a:rPr lang="en-US" altLang="ja-JP" sz="800" b="1"/>
              <a:pPr algn="ctr"/>
              <a:t>‹#›</a:t>
            </a:fld>
            <a:endParaRPr lang="en-US" altLang="ja-JP" sz="800" b="1"/>
          </a:p>
        </p:txBody>
      </p:sp>
      <p:sp>
        <p:nvSpPr>
          <p:cNvPr id="8" name="Text Placeholder 7"/>
          <p:cNvSpPr>
            <a:spLocks noGrp="1"/>
          </p:cNvSpPr>
          <p:nvPr>
            <p:ph type="body" sz="quarter" idx="11"/>
          </p:nvPr>
        </p:nvSpPr>
        <p:spPr>
          <a:xfrm>
            <a:off x="260349" y="1225550"/>
            <a:ext cx="8442325" cy="4830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2"/>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0DEC88C-11D9-4A51-8AA8-A03800C485AD}" type="datetime4">
              <a:rPr lang="en-US" altLang="ja-JP"/>
              <a:pPr>
                <a:defRPr/>
              </a:pPr>
              <a:t>August 11, 2017</a:t>
            </a:fld>
            <a:endParaRPr lang="en-US" altLang="ja-JP"/>
          </a:p>
        </p:txBody>
      </p:sp>
    </p:spTree>
    <p:extLst>
      <p:ext uri="{BB962C8B-B14F-4D97-AF65-F5344CB8AC3E}">
        <p14:creationId xmlns:p14="http://schemas.microsoft.com/office/powerpoint/2010/main" xmlns="" val="342237677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9F204921-BFEE-42CD-8B5E-449AD4F4BE7E}"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9"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B09D087-AE89-49CC-9C9F-A99D21BB9275}" type="datetime4">
              <a:rPr lang="en-US" altLang="ja-JP"/>
              <a:pPr>
                <a:defRPr/>
              </a:pPr>
              <a:t>August 11, 2017</a:t>
            </a:fld>
            <a:endParaRPr lang="en-US" altLang="ja-JP"/>
          </a:p>
        </p:txBody>
      </p:sp>
    </p:spTree>
    <p:extLst>
      <p:ext uri="{BB962C8B-B14F-4D97-AF65-F5344CB8AC3E}">
        <p14:creationId xmlns:p14="http://schemas.microsoft.com/office/powerpoint/2010/main" xmlns="" val="281710823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8274F454-3428-41C7-82FB-5E5FD69BF834}"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4DD93284-EFE9-467E-B0B7-43A17F607A95}" type="datetime4">
              <a:rPr lang="en-US" altLang="ja-JP"/>
              <a:pPr>
                <a:defRPr/>
              </a:pPr>
              <a:t>August 11, 2017</a:t>
            </a:fld>
            <a:endParaRPr lang="en-US" altLang="ja-JP"/>
          </a:p>
        </p:txBody>
      </p:sp>
    </p:spTree>
    <p:extLst>
      <p:ext uri="{BB962C8B-B14F-4D97-AF65-F5344CB8AC3E}">
        <p14:creationId xmlns:p14="http://schemas.microsoft.com/office/powerpoint/2010/main" xmlns="" val="41568995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2C1739DC-3541-45E1-8F98-BC474F6F34B3}"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FA8B370-EAE3-4BAF-A5ED-B4845E5C707F}" type="datetime4">
              <a:rPr lang="en-US" altLang="ja-JP"/>
              <a:pPr>
                <a:defRPr/>
              </a:pPr>
              <a:t>August 11, 2017</a:t>
            </a:fld>
            <a:endParaRPr lang="en-US" altLang="ja-JP"/>
          </a:p>
        </p:txBody>
      </p:sp>
    </p:spTree>
    <p:extLst>
      <p:ext uri="{BB962C8B-B14F-4D97-AF65-F5344CB8AC3E}">
        <p14:creationId xmlns:p14="http://schemas.microsoft.com/office/powerpoint/2010/main" xmlns="" val="226229624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2F63788-22D9-41A8-9263-9E7B4CD2849B}" type="slidenum">
              <a:rPr lang="en-US" altLang="ja-JP" sz="800" b="1"/>
              <a:pPr algn="ctr"/>
              <a:t>‹#›</a:t>
            </a:fld>
            <a:endParaRPr lang="en-US" altLang="ja-JP" sz="800" b="1"/>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480F79C-A2B6-4437-9F72-ED135172B0FD}" type="datetime4">
              <a:rPr lang="en-US" altLang="ja-JP"/>
              <a:pPr>
                <a:defRPr/>
              </a:pPr>
              <a:t>August 11, 2017</a:t>
            </a:fld>
            <a:endParaRPr lang="en-US" altLang="ja-JP"/>
          </a:p>
        </p:txBody>
      </p:sp>
    </p:spTree>
    <p:extLst>
      <p:ext uri="{BB962C8B-B14F-4D97-AF65-F5344CB8AC3E}">
        <p14:creationId xmlns:p14="http://schemas.microsoft.com/office/powerpoint/2010/main" xmlns="" val="175655847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12900" y="2319338"/>
            <a:ext cx="5741988" cy="1765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Rectangle 2"/>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3"/>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spTree>
    <p:extLst>
      <p:ext uri="{BB962C8B-B14F-4D97-AF65-F5344CB8AC3E}">
        <p14:creationId xmlns:p14="http://schemas.microsoft.com/office/powerpoint/2010/main" xmlns="" val="20633867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A03E2C51-BC63-422D-B5FF-983E16197AEE}" type="slidenum">
              <a:rPr lang="en-US" altLang="ja-JP" sz="800" b="1"/>
              <a:pPr algn="ctr"/>
              <a:t>‹#›</a:t>
            </a:fld>
            <a:endParaRPr lang="en-US" altLang="ja-JP" sz="800" b="1"/>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1968D7C5-3493-4726-8889-6EE5A5D0F0FF}" type="datetime4">
              <a:rPr lang="en-US" altLang="ja-JP"/>
              <a:pPr>
                <a:defRPr/>
              </a:pPr>
              <a:t>August 11, 2017</a:t>
            </a:fld>
            <a:endParaRPr lang="en-US" altLang="ja-JP"/>
          </a:p>
        </p:txBody>
      </p:sp>
    </p:spTree>
    <p:extLst>
      <p:ext uri="{BB962C8B-B14F-4D97-AF65-F5344CB8AC3E}">
        <p14:creationId xmlns:p14="http://schemas.microsoft.com/office/powerpoint/2010/main" xmlns="" val="421409814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10694C1-F65C-4EA3-9C97-514D82CB2485}"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80A9462-D987-43A4-892D-CDF36AE50CF5}" type="datetime4">
              <a:rPr lang="en-US" altLang="ja-JP"/>
              <a:pPr>
                <a:defRPr/>
              </a:pPr>
              <a:t>August 11, 2017</a:t>
            </a:fld>
            <a:endParaRPr lang="en-US" altLang="ja-JP"/>
          </a:p>
        </p:txBody>
      </p:sp>
    </p:spTree>
    <p:extLst>
      <p:ext uri="{BB962C8B-B14F-4D97-AF65-F5344CB8AC3E}">
        <p14:creationId xmlns:p14="http://schemas.microsoft.com/office/powerpoint/2010/main" xmlns="" val="8726680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 id="2147484044" r:id="rId12"/>
    <p:sldLayoutId id="2147484045" r:id="rId13"/>
    <p:sldLayoutId id="2147484032" r:id="rId14"/>
  </p:sldLayoutIdLst>
  <p:transition>
    <p:fade/>
  </p:transition>
  <p:hf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anose="020B0604020202020204"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anose="020B0604020202020204" pitchFamily="34"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38653" y="3290501"/>
            <a:ext cx="1382110" cy="646331"/>
          </a:xfrm>
          <a:prstGeom prst="rect">
            <a:avLst/>
          </a:prstGeom>
        </p:spPr>
        <p:txBody>
          <a:bodyPr wrap="none">
            <a:spAutoFit/>
          </a:bodyPr>
          <a:lstStyle/>
          <a:p>
            <a:r>
              <a:rPr lang="zh-CN" altLang="en-US" b="1" i="0" dirty="0">
                <a:solidFill>
                  <a:srgbClr val="000000"/>
                </a:solidFill>
                <a:effectLst/>
                <a:latin typeface="Times New Roman" panose="02020603050405020304" pitchFamily="18" charset="0"/>
              </a:rPr>
              <a:t>創 世 紀 </a:t>
            </a:r>
            <a:r>
              <a:rPr lang="en-US" b="1" i="0" dirty="0">
                <a:solidFill>
                  <a:srgbClr val="000000"/>
                </a:solidFill>
                <a:effectLst/>
                <a:latin typeface="Times New Roman" panose="02020603050405020304" pitchFamily="18" charset="0"/>
              </a:rPr>
              <a:t>Genesis 7</a:t>
            </a:r>
          </a:p>
          <a:p>
            <a:r>
              <a:rPr lang="en-US" b="1" dirty="0">
                <a:solidFill>
                  <a:srgbClr val="000000"/>
                </a:solidFill>
                <a:latin typeface="Times New Roman" panose="02020603050405020304" pitchFamily="18" charset="0"/>
              </a:rPr>
              <a:t>7.1</a:t>
            </a:r>
            <a:endParaRPr lang="en-US" b="1" i="0" dirty="0">
              <a:solidFill>
                <a:srgbClr val="000000"/>
              </a:solidFill>
              <a:effectLst/>
              <a:latin typeface="Times New Roman" panose="02020603050405020304" pitchFamily="18" charset="0"/>
            </a:endParaRPr>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xmlns="" val="2906197332"/>
              </p:ext>
            </p:extLst>
          </p:nvPr>
        </p:nvGraphicFramePr>
        <p:xfrm>
          <a:off x="266700" y="123825"/>
          <a:ext cx="8286749" cy="6315075"/>
        </p:xfrm>
        <a:graphic>
          <a:graphicData uri="http://schemas.openxmlformats.org/drawingml/2006/table">
            <a:tbl>
              <a:tblPr/>
              <a:tblGrid>
                <a:gridCol w="8286749">
                  <a:extLst>
                    <a:ext uri="{9D8B030D-6E8A-4147-A177-3AD203B41FA5}">
                      <a16:colId xmlns:a16="http://schemas.microsoft.com/office/drawing/2014/main" xmlns="" val="806432923"/>
                    </a:ext>
                  </a:extLst>
                </a:gridCol>
              </a:tblGrid>
              <a:tr h="6315075">
                <a:tc>
                  <a:txBody>
                    <a:bodyPr/>
                    <a:lstStyle/>
                    <a:p>
                      <a:r>
                        <a:rPr lang="zh-CN" altLang="en-US" sz="2800" b="1" i="0" kern="1200" dirty="0">
                          <a:solidFill>
                            <a:schemeClr val="tx1"/>
                          </a:solidFill>
                          <a:effectLst/>
                          <a:latin typeface="+mn-lt"/>
                          <a:ea typeface="+mn-ea"/>
                          <a:cs typeface="+mn-cs"/>
                        </a:rPr>
                        <a:t>創 世 紀 </a:t>
                      </a:r>
                      <a:r>
                        <a:rPr lang="en-US" sz="2800" b="1" i="0" kern="1200" dirty="0">
                          <a:solidFill>
                            <a:schemeClr val="tx1"/>
                          </a:solidFill>
                          <a:effectLst/>
                          <a:latin typeface="+mn-lt"/>
                          <a:ea typeface="+mn-ea"/>
                          <a:cs typeface="+mn-cs"/>
                        </a:rPr>
                        <a:t>Genesis 7</a:t>
                      </a:r>
                    </a:p>
                    <a:p>
                      <a:pPr algn="l" rtl="0" fontAlgn="base">
                        <a:spcBef>
                          <a:spcPct val="0"/>
                        </a:spcBef>
                        <a:spcAft>
                          <a:spcPct val="0"/>
                        </a:spcAft>
                      </a:pPr>
                      <a:r>
                        <a:rPr lang="en-US" altLang="zh-TW" sz="2400" b="1" kern="1200" dirty="0">
                          <a:solidFill>
                            <a:schemeClr val="tx1"/>
                          </a:solidFill>
                          <a:latin typeface="+mn-lt"/>
                          <a:ea typeface="+mn-ea"/>
                          <a:cs typeface="+mn-cs"/>
                        </a:rPr>
                        <a:t>7.1</a:t>
                      </a:r>
                      <a:r>
                        <a:rPr lang="zh-TW" altLang="en-US" sz="2400" b="1" kern="1200" dirty="0">
                          <a:solidFill>
                            <a:schemeClr val="tx1"/>
                          </a:solidFill>
                          <a:latin typeface="+mn-lt"/>
                          <a:ea typeface="+mn-ea"/>
                          <a:cs typeface="+mn-cs"/>
                        </a:rPr>
                        <a:t> 耶和 華 對 挪 亞 說 、 你 和 你 的 全 家 都 要 進 入 方 舟 、 因 為 在 這 世 代 中 、 我 見 你 在 我 面 前 是 義 人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7.2 </a:t>
                      </a:r>
                      <a:r>
                        <a:rPr lang="zh-TW" altLang="en-US" sz="2400" b="1" kern="1200" dirty="0">
                          <a:solidFill>
                            <a:schemeClr val="tx1"/>
                          </a:solidFill>
                          <a:latin typeface="+mn-lt"/>
                          <a:ea typeface="+mn-ea"/>
                          <a:cs typeface="+mn-cs"/>
                        </a:rPr>
                        <a:t>凡 潔 淨 的 畜 類 、 你 要 帶 七 公 七 母 ． 不 潔 淨 的 畜 類 、 你 要 帶 一 公 一 母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7.3 </a:t>
                      </a:r>
                      <a:r>
                        <a:rPr lang="zh-TW" altLang="en-US" sz="2400" b="1" kern="1200" dirty="0">
                          <a:solidFill>
                            <a:schemeClr val="tx1"/>
                          </a:solidFill>
                          <a:latin typeface="+mn-lt"/>
                          <a:ea typeface="+mn-ea"/>
                          <a:cs typeface="+mn-cs"/>
                        </a:rPr>
                        <a:t>空 中 的 飛 鳥 、 也 要 帶 七 公 七 母 、 可 以 留 種 、 活 在 全 地 上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7.4 </a:t>
                      </a:r>
                      <a:r>
                        <a:rPr lang="zh-TW" altLang="en-US" sz="2400" b="1" kern="1200" dirty="0">
                          <a:solidFill>
                            <a:schemeClr val="tx1"/>
                          </a:solidFill>
                          <a:latin typeface="+mn-lt"/>
                          <a:ea typeface="+mn-ea"/>
                          <a:cs typeface="+mn-cs"/>
                        </a:rPr>
                        <a:t>因 為 再 過 七 天 、 我 要 降 雨 在 地 上 四 十 晝 夜 、 把 我 所 造 的 各 種 活 物 、 都 從 地 上 除 滅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7.5 </a:t>
                      </a:r>
                      <a:r>
                        <a:rPr lang="zh-TW" altLang="en-US" sz="2400" b="1" kern="1200" dirty="0">
                          <a:solidFill>
                            <a:schemeClr val="tx1"/>
                          </a:solidFill>
                          <a:latin typeface="+mn-lt"/>
                          <a:ea typeface="+mn-ea"/>
                          <a:cs typeface="+mn-cs"/>
                        </a:rPr>
                        <a:t>挪 亞 就 遵 著 耶 和 華 所 吩 咐 的 行 了</a:t>
                      </a:r>
                      <a:r>
                        <a:rPr lang="en-US" altLang="zh-TW" sz="2400" b="1" kern="1200" dirty="0">
                          <a:solidFill>
                            <a:schemeClr val="tx1"/>
                          </a:solidFill>
                          <a:latin typeface="+mn-lt"/>
                          <a:ea typeface="+mn-ea"/>
                          <a:cs typeface="+mn-cs"/>
                        </a:rPr>
                        <a:t>.</a:t>
                      </a:r>
                      <a:r>
                        <a:rPr lang="zh-TW" altLang="en-US" sz="2400" b="1" kern="1200" dirty="0">
                          <a:solidFill>
                            <a:schemeClr val="tx1"/>
                          </a:solidFill>
                          <a:latin typeface="+mn-lt"/>
                          <a:ea typeface="+mn-ea"/>
                          <a:cs typeface="+mn-cs"/>
                        </a:rPr>
                        <a:t>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7.6 </a:t>
                      </a:r>
                      <a:r>
                        <a:rPr lang="zh-TW" altLang="en-US" sz="2400" b="1" kern="1200" dirty="0">
                          <a:solidFill>
                            <a:schemeClr val="tx1"/>
                          </a:solidFill>
                          <a:latin typeface="+mn-lt"/>
                          <a:ea typeface="+mn-ea"/>
                          <a:cs typeface="+mn-cs"/>
                        </a:rPr>
                        <a:t>當 洪 水 氾 濫 在 地 上 的 時 候 、 挪 亞 整 六 百 歲 。</a:t>
                      </a:r>
                      <a:endParaRPr lang="en-US" altLang="zh-TW" sz="2400" b="1" kern="1200" dirty="0">
                        <a:solidFill>
                          <a:schemeClr val="tx1"/>
                        </a:solidFill>
                        <a:latin typeface="+mn-lt"/>
                        <a:ea typeface="+mn-ea"/>
                        <a:cs typeface="+mn-cs"/>
                      </a:endParaRPr>
                    </a:p>
                    <a:p>
                      <a:pPr marL="0" algn="l" defTabSz="914400" rtl="0" eaLnBrk="1" fontAlgn="base" latinLnBrk="0" hangingPunct="1">
                        <a:spcBef>
                          <a:spcPct val="0"/>
                        </a:spcBef>
                        <a:spcAft>
                          <a:spcPct val="0"/>
                        </a:spcAft>
                      </a:pPr>
                      <a:r>
                        <a:rPr lang="en-US" altLang="zh-TW" sz="2400" b="1" kern="1200" dirty="0">
                          <a:solidFill>
                            <a:schemeClr val="tx1"/>
                          </a:solidFill>
                          <a:latin typeface="+mn-lt"/>
                          <a:ea typeface="+mn-ea"/>
                          <a:cs typeface="+mn-cs"/>
                        </a:rPr>
                        <a:t>7.7 </a:t>
                      </a:r>
                      <a:r>
                        <a:rPr lang="zh-TW" altLang="en-US" sz="2400" b="1" kern="1200" dirty="0">
                          <a:solidFill>
                            <a:schemeClr val="tx1"/>
                          </a:solidFill>
                          <a:latin typeface="+mn-lt"/>
                          <a:ea typeface="+mn-ea"/>
                          <a:cs typeface="+mn-cs"/>
                        </a:rPr>
                        <a:t>挪 亞 就 同 他 的 妻 、 和 兒 子 、 兒 婦 、 都 進 入 方 舟 、 躲 避 洪 水 。</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xmlns="" val="2378676176"/>
                  </a:ext>
                </a:extLst>
              </a:tr>
            </a:tbl>
          </a:graphicData>
        </a:graphic>
      </p:graphicFrame>
    </p:spTree>
    <p:extLst>
      <p:ext uri="{BB962C8B-B14F-4D97-AF65-F5344CB8AC3E}">
        <p14:creationId xmlns:p14="http://schemas.microsoft.com/office/powerpoint/2010/main" xmlns="" val="231824356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4468"/>
            <a:ext cx="8477250" cy="6370975"/>
          </a:xfrm>
          <a:prstGeom prst="rect">
            <a:avLst/>
          </a:prstGeom>
        </p:spPr>
        <p:txBody>
          <a:bodyPr wrap="square">
            <a:spAutoFit/>
          </a:bodyPr>
          <a:lstStyle/>
          <a:p>
            <a:r>
              <a:rPr lang="en-US" altLang="zh-TW" sz="2400" b="1" dirty="0">
                <a:latin typeface="+mn-lt"/>
                <a:ea typeface="+mn-ea"/>
              </a:rPr>
              <a:t>7.8 </a:t>
            </a:r>
            <a:r>
              <a:rPr lang="zh-TW" altLang="en-US" sz="2400" b="1" dirty="0">
                <a:latin typeface="+mn-lt"/>
                <a:ea typeface="+mn-ea"/>
              </a:rPr>
              <a:t>潔 淨 的 畜 類 、 和 不 潔 淨 的 畜 類 、 飛 鳥 並 地 上 一 切 的 昆 蟲 、</a:t>
            </a:r>
            <a:endParaRPr lang="en-US" altLang="zh-TW" sz="2400" b="1" dirty="0">
              <a:latin typeface="+mn-lt"/>
              <a:ea typeface="+mn-ea"/>
            </a:endParaRPr>
          </a:p>
          <a:p>
            <a:r>
              <a:rPr lang="en-US" sz="2400" b="1" dirty="0">
                <a:latin typeface="+mn-lt"/>
                <a:ea typeface="+mn-ea"/>
              </a:rPr>
              <a:t>7.9 </a:t>
            </a:r>
            <a:r>
              <a:rPr lang="zh-TW" altLang="en-US" sz="2400" b="1" dirty="0">
                <a:latin typeface="+mn-lt"/>
                <a:ea typeface="+mn-ea"/>
              </a:rPr>
              <a:t>都 是 一 對 一 對 的 、 有 公 有 母 、 到 挪 亞 那 裡 進 入 方 舟 、 正 如 　 神 所 吩 咐 挪 亞 的 。</a:t>
            </a:r>
            <a:endParaRPr lang="en-US" altLang="zh-TW" sz="2400" b="1" dirty="0">
              <a:latin typeface="+mn-lt"/>
              <a:ea typeface="+mn-ea"/>
            </a:endParaRPr>
          </a:p>
          <a:p>
            <a:r>
              <a:rPr lang="en-US" sz="2400" b="1" dirty="0">
                <a:latin typeface="+mn-lt"/>
                <a:ea typeface="+mn-ea"/>
              </a:rPr>
              <a:t>7.10 </a:t>
            </a:r>
            <a:r>
              <a:rPr lang="zh-TW" altLang="en-US" sz="2400" b="1" dirty="0">
                <a:latin typeface="+mn-lt"/>
                <a:ea typeface="+mn-ea"/>
              </a:rPr>
              <a:t>過 了 那 七 天 、 洪 水 氾 濫 在 地 上 。</a:t>
            </a:r>
            <a:endParaRPr lang="en-US" altLang="zh-TW" sz="2400" b="1" dirty="0">
              <a:latin typeface="+mn-lt"/>
              <a:ea typeface="+mn-ea"/>
            </a:endParaRPr>
          </a:p>
          <a:p>
            <a:r>
              <a:rPr lang="en-US" sz="2400" b="1" dirty="0">
                <a:latin typeface="+mn-lt"/>
                <a:ea typeface="+mn-ea"/>
              </a:rPr>
              <a:t>7.11 </a:t>
            </a:r>
            <a:r>
              <a:rPr lang="zh-TW" altLang="en-US" sz="2400" b="1" dirty="0">
                <a:latin typeface="+mn-lt"/>
                <a:ea typeface="+mn-ea"/>
              </a:rPr>
              <a:t>當 挪 亞 六 百 歲 、 二 月 十 七 日 那 一 天 、 大 淵 的 泉 源 、 都 裂 開 了 、 天 上 的 窗 戶 、 也 敞 開 了 。</a:t>
            </a:r>
            <a:endParaRPr lang="en-US" altLang="zh-TW" sz="2400" b="1" dirty="0">
              <a:latin typeface="+mn-lt"/>
              <a:ea typeface="+mn-ea"/>
            </a:endParaRPr>
          </a:p>
          <a:p>
            <a:r>
              <a:rPr lang="en-US" sz="2400" b="1" dirty="0">
                <a:latin typeface="+mn-lt"/>
                <a:ea typeface="+mn-ea"/>
              </a:rPr>
              <a:t>7.12 </a:t>
            </a:r>
            <a:r>
              <a:rPr lang="zh-TW" altLang="en-US" sz="2400" b="1" dirty="0">
                <a:latin typeface="+mn-lt"/>
                <a:ea typeface="+mn-ea"/>
              </a:rPr>
              <a:t>四 十 晝 夜 降 大 雨 在 地 上 。</a:t>
            </a:r>
            <a:endParaRPr lang="en-US" altLang="zh-TW" sz="2400" b="1" dirty="0">
              <a:latin typeface="+mn-lt"/>
              <a:ea typeface="+mn-ea"/>
            </a:endParaRPr>
          </a:p>
          <a:p>
            <a:r>
              <a:rPr lang="en-US" sz="2400" b="1" dirty="0">
                <a:latin typeface="+mn-lt"/>
                <a:ea typeface="+mn-ea"/>
              </a:rPr>
              <a:t>7.13 </a:t>
            </a:r>
            <a:r>
              <a:rPr lang="zh-TW" altLang="en-US" sz="2400" b="1" dirty="0">
                <a:latin typeface="+mn-lt"/>
                <a:ea typeface="+mn-ea"/>
              </a:rPr>
              <a:t>正 當 那 日 、 挪 亞 和 他 三 個 兒 子 、 閃 、 含 、 雅 弗 、 並 挪 亞 的 妻 子 、 和 三 個 兒 婦 、 都 進 入 方 舟 。</a:t>
            </a:r>
            <a:endParaRPr lang="en-US" altLang="zh-TW" sz="2400" b="1" dirty="0">
              <a:latin typeface="+mn-lt"/>
              <a:ea typeface="+mn-ea"/>
            </a:endParaRPr>
          </a:p>
          <a:p>
            <a:r>
              <a:rPr lang="en-US" sz="2400" b="1" dirty="0">
                <a:latin typeface="+mn-lt"/>
                <a:ea typeface="+mn-ea"/>
              </a:rPr>
              <a:t>7.14 </a:t>
            </a:r>
            <a:r>
              <a:rPr lang="zh-TW" altLang="en-US" sz="2400" b="1" dirty="0">
                <a:latin typeface="+mn-lt"/>
                <a:ea typeface="+mn-ea"/>
              </a:rPr>
              <a:t>他 們 和 百 獸 、 各 從 其 類 、 一 切 牲 畜 、 各 從 其 類 、 爬 在 地 上 的 昆 蟲 、 各 從 其 類 、 一 切 禽 鳥 、 各 從 其 類 、 都 進 入 方 舟 。</a:t>
            </a:r>
            <a:endParaRPr lang="en-US" altLang="zh-TW" sz="2400" b="1" dirty="0">
              <a:latin typeface="+mn-lt"/>
              <a:ea typeface="+mn-ea"/>
            </a:endParaRPr>
          </a:p>
          <a:p>
            <a:r>
              <a:rPr lang="en-US" sz="2400" b="1" dirty="0">
                <a:latin typeface="+mn-lt"/>
                <a:ea typeface="+mn-ea"/>
              </a:rPr>
              <a:t>7.15 </a:t>
            </a:r>
            <a:r>
              <a:rPr lang="zh-TW" altLang="en-US" sz="2400" b="1" dirty="0">
                <a:latin typeface="+mn-lt"/>
                <a:ea typeface="+mn-ea"/>
              </a:rPr>
              <a:t>凡 有 血 肉 、 有 氣 息 的 活 物 、 都 一 對 一 對 的 到 挪 亞 那 裡 、 進 入 方 舟 </a:t>
            </a:r>
            <a:r>
              <a:rPr lang="en-US" altLang="zh-TW" sz="2400" b="1" dirty="0">
                <a:latin typeface="+mn-lt"/>
                <a:ea typeface="+mn-ea"/>
              </a:rPr>
              <a:t>.</a:t>
            </a:r>
          </a:p>
          <a:p>
            <a:r>
              <a:rPr lang="en-US" sz="2400" b="1" dirty="0">
                <a:latin typeface="+mn-lt"/>
                <a:ea typeface="+mn-ea"/>
              </a:rPr>
              <a:t>7.16  </a:t>
            </a:r>
            <a:r>
              <a:rPr lang="zh-TW" altLang="en-US" sz="2400" b="1" dirty="0">
                <a:latin typeface="+mn-lt"/>
                <a:ea typeface="+mn-ea"/>
              </a:rPr>
              <a:t>凡 有 血 肉 進 入 方 舟 的 、 都 是 有 公 有 母 、 正 如 　 神 所 吩 咐 挪 亞 的 ． 耶 和 華 就 把 他 關 在 方 舟 裡 頭 。</a:t>
            </a:r>
            <a:endParaRPr lang="en-US" sz="2400" b="1" dirty="0">
              <a:latin typeface="+mn-lt"/>
              <a:ea typeface="+mn-ea"/>
            </a:endParaRPr>
          </a:p>
        </p:txBody>
      </p:sp>
    </p:spTree>
    <p:extLst>
      <p:ext uri="{BB962C8B-B14F-4D97-AF65-F5344CB8AC3E}">
        <p14:creationId xmlns:p14="http://schemas.microsoft.com/office/powerpoint/2010/main" xmlns="" val="227063362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626567999"/>
              </p:ext>
            </p:extLst>
          </p:nvPr>
        </p:nvGraphicFramePr>
        <p:xfrm>
          <a:off x="161925" y="79216"/>
          <a:ext cx="8162925" cy="5455920"/>
        </p:xfrm>
        <a:graphic>
          <a:graphicData uri="http://schemas.openxmlformats.org/drawingml/2006/table">
            <a:tbl>
              <a:tblPr/>
              <a:tblGrid>
                <a:gridCol w="8162925">
                  <a:extLst>
                    <a:ext uri="{9D8B030D-6E8A-4147-A177-3AD203B41FA5}">
                      <a16:colId xmlns:a16="http://schemas.microsoft.com/office/drawing/2014/main" xmlns="" val="2861871151"/>
                    </a:ext>
                  </a:extLst>
                </a:gridCol>
              </a:tblGrid>
              <a:tr h="0">
                <a:tc>
                  <a:txBody>
                    <a:bodyPr/>
                    <a:lstStyle/>
                    <a:p>
                      <a:pPr algn="l" rtl="0" fontAlgn="base">
                        <a:spcBef>
                          <a:spcPct val="0"/>
                        </a:spcBef>
                        <a:spcAft>
                          <a:spcPct val="0"/>
                        </a:spcAft>
                      </a:pPr>
                      <a:r>
                        <a:rPr lang="zh-TW" altLang="en-US" sz="1100" dirty="0">
                          <a:effectLst/>
                        </a:rPr>
                        <a:t/>
                      </a:r>
                      <a:br>
                        <a:rPr lang="zh-TW" altLang="en-US" sz="1100" dirty="0">
                          <a:effectLst/>
                        </a:rPr>
                      </a:br>
                      <a:r>
                        <a:rPr lang="en-US" altLang="zh-TW" sz="2400" b="1" kern="1200" dirty="0">
                          <a:solidFill>
                            <a:schemeClr val="tx1"/>
                          </a:solidFill>
                          <a:latin typeface="+mn-lt"/>
                          <a:ea typeface="+mn-ea"/>
                          <a:cs typeface="+mn-cs"/>
                        </a:rPr>
                        <a:t>7.17 </a:t>
                      </a:r>
                      <a:r>
                        <a:rPr lang="zh-TW" altLang="en-US" sz="2400" b="1" kern="1200" dirty="0">
                          <a:solidFill>
                            <a:schemeClr val="tx1"/>
                          </a:solidFill>
                          <a:latin typeface="+mn-lt"/>
                          <a:ea typeface="+mn-ea"/>
                          <a:cs typeface="+mn-cs"/>
                        </a:rPr>
                        <a:t>洪 水 氾 濫 在 地 上 四 十 天 、 水 往 上 長 、 把 方 舟 從 地 上 漂 起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7.18 </a:t>
                      </a:r>
                      <a:r>
                        <a:rPr lang="zh-TW" altLang="en-US" sz="2400" b="1" kern="1200" dirty="0">
                          <a:solidFill>
                            <a:schemeClr val="tx1"/>
                          </a:solidFill>
                          <a:latin typeface="+mn-lt"/>
                          <a:ea typeface="+mn-ea"/>
                          <a:cs typeface="+mn-cs"/>
                        </a:rPr>
                        <a:t>水 勢 浩 大 、 在 地 上 大 大 的 往 上 長 、 方 舟 在 水 面 上 漂 來 漂 去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7.19 </a:t>
                      </a:r>
                      <a:r>
                        <a:rPr lang="zh-TW" altLang="en-US" sz="2400" b="1" kern="1200" dirty="0">
                          <a:solidFill>
                            <a:schemeClr val="tx1"/>
                          </a:solidFill>
                          <a:latin typeface="+mn-lt"/>
                          <a:ea typeface="+mn-ea"/>
                          <a:cs typeface="+mn-cs"/>
                        </a:rPr>
                        <a:t>水 勢 在 地 上 極 其 浩 大 、 天 下 的 高 山 都 淹 沒 了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7.20 </a:t>
                      </a:r>
                      <a:r>
                        <a:rPr lang="zh-TW" altLang="en-US" sz="2400" b="1" kern="1200" dirty="0">
                          <a:solidFill>
                            <a:schemeClr val="tx1"/>
                          </a:solidFill>
                          <a:latin typeface="+mn-lt"/>
                          <a:ea typeface="+mn-ea"/>
                          <a:cs typeface="+mn-cs"/>
                        </a:rPr>
                        <a:t>水 勢 比 山 高 過 十 五 肘 、 山 嶺 都 淹 沒 了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7.21 </a:t>
                      </a:r>
                      <a:r>
                        <a:rPr lang="zh-TW" altLang="en-US" sz="2400" b="1" kern="1200" dirty="0">
                          <a:solidFill>
                            <a:schemeClr val="tx1"/>
                          </a:solidFill>
                          <a:latin typeface="+mn-lt"/>
                          <a:ea typeface="+mn-ea"/>
                          <a:cs typeface="+mn-cs"/>
                        </a:rPr>
                        <a:t>凡 在 地 上 有 血 肉 的 動 物 、 就 是 飛 鳥 、 牲 畜 、 走 獸 、 和 爬 在 地 上 的 昆 蟲 、 以 及 所 有 的 人 都 死 了</a:t>
                      </a:r>
                      <a:r>
                        <a:rPr lang="en-US" altLang="zh-TW" sz="2400" b="1" kern="1200" dirty="0">
                          <a:solidFill>
                            <a:schemeClr val="tx1"/>
                          </a:solidFill>
                          <a:latin typeface="+mn-lt"/>
                          <a:ea typeface="+mn-ea"/>
                          <a:cs typeface="+mn-cs"/>
                        </a:rPr>
                        <a:t>.</a:t>
                      </a:r>
                    </a:p>
                    <a:p>
                      <a:pPr algn="l" rtl="0" fontAlgn="base">
                        <a:spcBef>
                          <a:spcPct val="0"/>
                        </a:spcBef>
                        <a:spcAft>
                          <a:spcPct val="0"/>
                        </a:spcAft>
                      </a:pPr>
                      <a:r>
                        <a:rPr lang="en-US" altLang="zh-TW" sz="2400" b="1" kern="1200" dirty="0">
                          <a:solidFill>
                            <a:schemeClr val="tx1"/>
                          </a:solidFill>
                          <a:latin typeface="+mn-lt"/>
                          <a:ea typeface="+mn-ea"/>
                          <a:cs typeface="+mn-cs"/>
                        </a:rPr>
                        <a:t>7.22 </a:t>
                      </a:r>
                      <a:r>
                        <a:rPr lang="zh-TW" altLang="en-US" sz="2400" b="1" kern="1200" dirty="0">
                          <a:solidFill>
                            <a:schemeClr val="tx1"/>
                          </a:solidFill>
                          <a:latin typeface="+mn-lt"/>
                          <a:ea typeface="+mn-ea"/>
                          <a:cs typeface="+mn-cs"/>
                        </a:rPr>
                        <a:t>凡 在 旱 地 上 、 鼻 孔 有 氣 息 的 生 靈 都 死 了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7.23 </a:t>
                      </a:r>
                      <a:r>
                        <a:rPr lang="zh-TW" altLang="en-US" sz="2400" b="1" kern="1200" dirty="0">
                          <a:solidFill>
                            <a:schemeClr val="tx1"/>
                          </a:solidFill>
                          <a:latin typeface="+mn-lt"/>
                          <a:ea typeface="+mn-ea"/>
                          <a:cs typeface="+mn-cs"/>
                        </a:rPr>
                        <a:t>凡 地 上 各 類 的 活 物 、 連 人 帶 牲 畜 、 昆 蟲 、 以 及 空 中 的 飛 鳥 、 都 從 地 上 除 滅 了 、 只 留 下 挪 亞 和 那 些 與 他 同 在 方 舟 裡 的 </a:t>
                      </a:r>
                      <a:endParaRPr lang="en-US" altLang="zh-TW" sz="2400" b="1" kern="1200" dirty="0">
                        <a:solidFill>
                          <a:schemeClr val="tx1"/>
                        </a:solidFill>
                        <a:latin typeface="+mn-lt"/>
                        <a:ea typeface="+mn-ea"/>
                        <a:cs typeface="+mn-cs"/>
                      </a:endParaRPr>
                    </a:p>
                    <a:p>
                      <a:pPr algn="l" rtl="0" fontAlgn="base">
                        <a:spcBef>
                          <a:spcPct val="0"/>
                        </a:spcBef>
                        <a:spcAft>
                          <a:spcPct val="0"/>
                        </a:spcAft>
                      </a:pPr>
                      <a:r>
                        <a:rPr lang="en-US" altLang="zh-TW" sz="2400" b="1" kern="1200" dirty="0">
                          <a:solidFill>
                            <a:schemeClr val="tx1"/>
                          </a:solidFill>
                          <a:latin typeface="+mn-lt"/>
                          <a:ea typeface="+mn-ea"/>
                          <a:cs typeface="+mn-cs"/>
                        </a:rPr>
                        <a:t>7.24 </a:t>
                      </a:r>
                      <a:r>
                        <a:rPr lang="zh-TW" altLang="en-US" sz="2400" b="1" kern="1200" dirty="0">
                          <a:solidFill>
                            <a:schemeClr val="tx1"/>
                          </a:solidFill>
                          <a:latin typeface="+mn-lt"/>
                          <a:ea typeface="+mn-ea"/>
                          <a:cs typeface="+mn-cs"/>
                        </a:rPr>
                        <a:t>水 勢 浩 大 、 在 地 上 共 一 百 五 十 天 。</a:t>
                      </a:r>
                      <a:endParaRPr lang="en-US" altLang="zh-TW" sz="2400" b="1" kern="1200" dirty="0">
                        <a:solidFill>
                          <a:schemeClr val="tx1"/>
                        </a:solidFill>
                        <a:latin typeface="+mn-lt"/>
                        <a:ea typeface="+mn-ea"/>
                        <a:cs typeface="+mn-cs"/>
                      </a:endParaRPr>
                    </a:p>
                    <a:p>
                      <a:endParaRPr lang="zh-TW" altLang="en-US" sz="11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xmlns="" val="2301222403"/>
                  </a:ext>
                </a:extLst>
              </a:tr>
            </a:tbl>
          </a:graphicData>
        </a:graphic>
      </p:graphicFrame>
    </p:spTree>
    <p:extLst>
      <p:ext uri="{BB962C8B-B14F-4D97-AF65-F5344CB8AC3E}">
        <p14:creationId xmlns:p14="http://schemas.microsoft.com/office/powerpoint/2010/main" xmlns="" val="293323608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Date Placeholder 6"/>
          <p:cNvSpPr>
            <a:spLocks noGrp="1"/>
          </p:cNvSpPr>
          <p:nvPr>
            <p:ph type="dt" sz="quarter" idx="4294967295"/>
          </p:nvPr>
        </p:nvSpPr>
        <p:spPr bwMode="auto">
          <a:xfrm>
            <a:off x="0" y="6492875"/>
            <a:ext cx="1871663" cy="36512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fld id="{D112C935-9F6A-4E5F-A701-E40DA4D56B14}" type="datetime4">
              <a:rPr lang="en-US" altLang="ja-JP" sz="800">
                <a:solidFill>
                  <a:srgbClr val="002060"/>
                </a:solidFill>
              </a:rPr>
              <a:pPr/>
              <a:t>August 11, 2017</a:t>
            </a:fld>
            <a:endParaRPr lang="en-US" altLang="ja-JP" sz="800">
              <a:solidFill>
                <a:srgbClr val="002060"/>
              </a:solidFill>
            </a:endParaRPr>
          </a:p>
        </p:txBody>
      </p:sp>
      <p:sp>
        <p:nvSpPr>
          <p:cNvPr id="2" name="Rectangle 1"/>
          <p:cNvSpPr/>
          <p:nvPr/>
        </p:nvSpPr>
        <p:spPr>
          <a:xfrm>
            <a:off x="819150" y="763230"/>
            <a:ext cx="7734300" cy="5904117"/>
          </a:xfrm>
          <a:prstGeom prst="rect">
            <a:avLst/>
          </a:prstGeom>
        </p:spPr>
        <p:txBody>
          <a:bodyPr wrap="square">
            <a:spAutoFit/>
          </a:bodyPr>
          <a:lstStyle/>
          <a:p>
            <a:pPr marR="0" lvl="0">
              <a:lnSpc>
                <a:spcPct val="115000"/>
              </a:lnSpc>
              <a:spcBef>
                <a:spcPts val="0"/>
              </a:spcBef>
              <a:spcAft>
                <a:spcPts val="0"/>
              </a:spcAft>
            </a:pPr>
            <a:r>
              <a:rPr lang="en-US" altLang="zh-CN"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1. </a:t>
            </a: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从一开始领受神旨意，到最后进入方舟获救，挪亚也等待了很长的时间。神对我们的应许，也许还未实现，那我们要如何像挪亚一样等待？</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 </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R="0" lvl="0">
              <a:lnSpc>
                <a:spcPct val="115000"/>
              </a:lnSpc>
              <a:spcBef>
                <a:spcPts val="0"/>
              </a:spcBef>
              <a:spcAft>
                <a:spcPts val="0"/>
              </a:spcAft>
            </a:pPr>
            <a:r>
              <a:rPr lang="en-US" altLang="zh-CN"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2. </a:t>
            </a: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通过第</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7</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章挪亚进方舟，按以下</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4</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个方面思考，讨论，分享，在基督里凭信得救要经历过程：</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凭信进入基督里（</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1-9</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节）</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信心会经过等待和试验（</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10-12</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节）</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信心须要有行为（</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13-16</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节）</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要住在基督里，出死亡，入永生（</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17-24</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节）</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R="0" lvl="0">
              <a:lnSpc>
                <a:spcPct val="115000"/>
              </a:lnSpc>
              <a:spcBef>
                <a:spcPts val="0"/>
              </a:spcBef>
              <a:spcAft>
                <a:spcPts val="0"/>
              </a:spcAft>
            </a:pPr>
            <a:r>
              <a:rPr lang="en-US" altLang="zh-CN"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3. </a:t>
            </a: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挪亚把动物带进方舟里，“正如 神所吩咐的”（</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9</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节）。这不仅是得救的关键，也是生命蒙福的秘诀 </a:t>
            </a:r>
            <a:r>
              <a:rPr 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 </a:t>
            </a:r>
            <a:r>
              <a:rPr lang="zh-CN" altLang="en-US" sz="2200" b="1" dirty="0">
                <a:solidFill>
                  <a:srgbClr val="000000"/>
                </a:solidFill>
                <a:latin typeface="SimSun" panose="02010600030101010101" pitchFamily="2" charset="-122"/>
                <a:ea typeface="SimSun" panose="02010600030101010101" pitchFamily="2" charset="-122"/>
                <a:cs typeface="Times New Roman" panose="02020603050405020304" pitchFamily="18" charset="0"/>
              </a:rPr>
              <a:t>顺服 神。从下面三个方面分享如何顺服 神：</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顺服神，虽然和周围的时间格格不入</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顺服神，虽然需要等待很长时间</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a:p>
            <a:pPr marL="914400" lvl="1" indent="-457200">
              <a:lnSpc>
                <a:spcPct val="115000"/>
              </a:lnSpc>
              <a:spcBef>
                <a:spcPts val="0"/>
              </a:spcBef>
              <a:spcAft>
                <a:spcPts val="1000"/>
              </a:spcAft>
              <a:buFont typeface="+mj-lt"/>
              <a:buAutoNum type="arabicPeriod"/>
            </a:pPr>
            <a:r>
              <a:rPr lang="zh-CN" altLang="en-US"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顺服神，周围的事物都会“各从其类”，互相效力</a:t>
            </a:r>
            <a:r>
              <a:rPr lang="en-US" altLang="zh-CN" sz="2200" b="1" dirty="0">
                <a:solidFill>
                  <a:srgbClr val="000000"/>
                </a:solidFill>
                <a:latin typeface="Calibri" panose="020F0502020204030204" pitchFamily="34" charset="0"/>
                <a:ea typeface="SimSun" panose="02010600030101010101" pitchFamily="2" charset="-122"/>
                <a:cs typeface="Times New Roman" panose="02020603050405020304" pitchFamily="18" charset="0"/>
              </a:rPr>
              <a:t>.</a:t>
            </a:r>
            <a:endParaRPr lang="en-US" sz="2200" b="1" dirty="0">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transition>
    <p:fade/>
  </p:transition>
</p:sld>
</file>

<file path=ppt/theme/theme1.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2B691885D53743AA16D888E4907591" ma:contentTypeVersion="0" ma:contentTypeDescription="Create a new document." ma:contentTypeScope="" ma:versionID="5232b155e346b251610eaf28e18a2e51">
  <xsd:schema xmlns:xsd="http://www.w3.org/2001/XMLSchema" xmlns:p="http://schemas.microsoft.com/office/2006/metadata/properties" targetNamespace="http://schemas.microsoft.com/office/2006/metadata/properties" ma:root="true" ma:fieldsID="b6d07dc4efc8556ce6720bc4f79f387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864826-144E-4683-AA2E-E876663BAB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4F700CA-F29A-4AA7-9D46-C8A9871DD5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 (1)</Template>
  <TotalTime>84</TotalTime>
  <Words>278</Words>
  <Application>Microsoft Office PowerPoint</Application>
  <PresentationFormat>On-screen Show (4:3)</PresentationFormat>
  <Paragraphs>38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blank</vt:lpstr>
      <vt:lpstr>Slide 1</vt:lpstr>
      <vt:lpstr>Slide 2</vt:lpstr>
      <vt:lpstr>Slide 3</vt:lpstr>
      <vt:lpstr>Slide 4</vt:lpstr>
    </vt:vector>
  </TitlesOfParts>
  <Company>Micron Technology,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Abraham Chen (aschen)</dc:creator>
  <cp:lastModifiedBy>Daniel</cp:lastModifiedBy>
  <cp:revision>6</cp:revision>
  <cp:lastPrinted>2017-08-11T22:21:50Z</cp:lastPrinted>
  <dcterms:created xsi:type="dcterms:W3CDTF">2017-08-11T20:58:50Z</dcterms:created>
  <dcterms:modified xsi:type="dcterms:W3CDTF">2017-08-12T00:26:09Z</dcterms:modified>
</cp:coreProperties>
</file>