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622" r:id="rId2"/>
    <p:sldId id="819" r:id="rId3"/>
    <p:sldId id="844" r:id="rId4"/>
    <p:sldId id="845" r:id="rId5"/>
    <p:sldId id="867" r:id="rId6"/>
    <p:sldId id="868" r:id="rId7"/>
    <p:sldId id="869" r:id="rId8"/>
    <p:sldId id="846" r:id="rId9"/>
    <p:sldId id="870" r:id="rId10"/>
    <p:sldId id="871" r:id="rId11"/>
    <p:sldId id="847" r:id="rId12"/>
    <p:sldId id="872" r:id="rId13"/>
    <p:sldId id="873" r:id="rId14"/>
    <p:sldId id="874" r:id="rId15"/>
    <p:sldId id="875" r:id="rId16"/>
    <p:sldId id="876" r:id="rId17"/>
    <p:sldId id="877" r:id="rId18"/>
    <p:sldId id="878" r:id="rId19"/>
    <p:sldId id="879" r:id="rId20"/>
    <p:sldId id="853" r:id="rId2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58" d="100"/>
          <a:sy n="58" d="100"/>
        </p:scale>
        <p:origin x="62" y="9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2017/9/22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13_</a:t>
            </a:r>
            <a:r>
              <a:rPr lang="zh-CN" altLang="en-US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zh-CN" altLang="en-US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世记</a:t>
            </a:r>
            <a:r>
              <a:rPr lang="en-US" altLang="zh-CN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en-US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挪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亚三个儿子的后裔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雅弗的后代（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雅弗的后裔日后居住在欧洲和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欧亚大陆。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7" name="图片 6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2636912"/>
            <a:ext cx="9144000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 lnSpcReduction="10000"/>
          </a:bodyPr>
          <a:lstStyle/>
          <a:p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不要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在意血缘血统，而是要作信心的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后裔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altLang="zh-CN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约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Jhn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1:12-13】</a:t>
            </a: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凡接待他的，就是信他名的人，他就赐他们权柄，作　神的儿女。</a:t>
            </a: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as many as received Him, to them He gave the right to become children of God, to those who believe in His name:</a:t>
            </a: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这等人不是从血气生的，不是从情欲生的，也不是从人意生的，乃是从　神生的。</a:t>
            </a: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who were born, not of blood, nor of the will of the flesh, nor of the will of man, but of God.</a:t>
            </a:r>
          </a:p>
        </p:txBody>
      </p:sp>
    </p:spTree>
    <p:extLst>
      <p:ext uri="{BB962C8B-B14F-4D97-AF65-F5344CB8AC3E}">
        <p14:creationId xmlns:p14="http://schemas.microsoft.com/office/powerpoint/2010/main" val="182257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11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11:1-9】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那时，天下人的口音言语都是一样。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the whole earth had one language and one speech.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他们往东边迁移的时候，在示拿地遇见一片平原，就住在那里。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it came to pass, as they journeyed from the east, that they found a plain in the land of Shinar, and they dwelt there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08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11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11:1-9】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他们彼此商量说：“来吧，我们要作砖，把砖烧透了。”他们就拿砖当石头，又拿石漆当灰泥。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they said to one another, "Come, let us make bricks and bake them thoroughly." They had brick for stone, and they had asphalt for mortar.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他们说：“来吧，我们要建造一座城和一座塔，塔顶通天，为要传扬我们的名，免得我们分散在全地上。”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they said, "Come, let us build ourselves a city, and a tower whose top is in the heavens; let us make a name for ourselves, lest we be scattered abroad over the face of the whole earth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42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11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11:1-9】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耶和华降临，要看看世人所建造的城和塔。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the LORD came down to see the city and the tower which the sons of men had built.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耶和华说：“看哪，他们成为一样的人民，都是一样的言语，如今既作起这事来，以后他们所要作的事就没有不成就的了。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the LORD said, "Indeed the people are one and they all have one language, and this is what they begin to do; now nothing that they propose to do will be withheld from them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55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11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11:1-9】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7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我们下去，在那里变乱他们的口音，使他们的言语彼此不通。”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Come, let Us go down and there confuse their language, that they may not understand one another's speech."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于是，耶和华使他们从那里分散在全地上，他们就停工不造那城了。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the LORD scattered them abroad from there over the face of all the earth, and they ceased building the city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8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11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11:1-9】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因为耶和华在那里变乱天下人的言语，使众人分散在全地上，所以那城名叫巴别（就是“变乱”的意思）。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Therefore its name is called Babel, because there the LORD confused the language of all the earth; and from there the LORD scattered them abroad over the face of all the earth.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7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11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巴别塔（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人建造巴别塔的动机和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目的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传扬我们的名”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(Gen 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4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)</a:t>
            </a: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2) 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免得分散在全地上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要使城和塔通天</a:t>
            </a:r>
          </a:p>
        </p:txBody>
      </p:sp>
    </p:spTree>
    <p:extLst>
      <p:ext uri="{BB962C8B-B14F-4D97-AF65-F5344CB8AC3E}">
        <p14:creationId xmlns:p14="http://schemas.microsoft.com/office/powerpoint/2010/main" val="303614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11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巴别塔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神的行动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变乱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人的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口音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2) 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将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罪人分散是神的恩典</a:t>
            </a: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74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11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巴别塔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巴别塔事件的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警示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警惕追求“大一统”背后的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动机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2)	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要警惕人想要悖逆神，归荣耀给自己的倾向</a:t>
            </a: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41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11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从闪到亚伯拉罕的家谱（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26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神的救赎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计划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）神从分散的列国中召出亚伯拉罕，要拯救列国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亚伯拉罕顺服神，归荣耀给神</a:t>
            </a:r>
          </a:p>
        </p:txBody>
      </p:sp>
    </p:spTree>
    <p:extLst>
      <p:ext uri="{BB962C8B-B14F-4D97-AF65-F5344CB8AC3E}">
        <p14:creationId xmlns:p14="http://schemas.microsoft.com/office/powerpoint/2010/main" val="14165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10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挪亚三个儿子的后裔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2)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含的后代（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－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集中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在阿拉伯、埃及和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非洲，包含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了以色列的所有敌国，迦南、埃及、亚述、巴比伦等。</a:t>
            </a: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 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6" y="2924944"/>
            <a:ext cx="9084838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35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．	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章为何用大量文字特别记载“含的后代──宁录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．	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章记载了雅弗，含和闪的后裔，为什么在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章后半部分再次记载闪的后裔？两次记载闪的后裔有什么不同？为什么要这样记载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3.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对比“巴别塔口音变乱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”和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《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使徒行传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》</a:t>
            </a:r>
            <a:r>
              <a:rPr lang="zh-CN" altLang="en-US" sz="3600" b="1" kern="10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第二</a:t>
            </a:r>
            <a:r>
              <a:rPr lang="zh-CN" altLang="en-US" sz="3600" b="1" kern="10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门徒用众人的乡谈”</a:t>
            </a:r>
            <a:r>
              <a:rPr lang="zh-CN" altLang="en-US" sz="3600" b="1" kern="10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传</a:t>
            </a:r>
            <a:r>
              <a:rPr lang="zh-CN" altLang="en-US" sz="3600" b="1" kern="10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福音，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有何异同？给今天的我们带来怎样的启示？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1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10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挪亚三个儿子的后裔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3)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闪的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后代（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21-32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闪的后裔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，包括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希伯来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民族。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4" name="图片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158" y="2348880"/>
            <a:ext cx="9127841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63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10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含的后裔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——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宁录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10:6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8-11】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含的儿子是古实、麦西、弗、迦南。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 sons of Ham were Cush,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Mizraim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Put, and Canaan.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古实又生宁录，他为世上英雄之首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Cush 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begot Nimrod; he began to be a mighty one on the earth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24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10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 fontScale="925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含的后裔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——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宁录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10:6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8-11】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他在耶和华面前是个英勇的猎户，所以俗语说：“像宁录在耶和华面前是个英勇的猎户。” 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"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was a mighty hunter before the LORD; therefore it is said, "Like Nimrod the mighty hunter before the LORD.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他国的起头是巴别、以力、亚甲、甲尼，都在示拿地。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the beginning of his kingdom was Babel,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Erech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Accad, and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Calneh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in the land of Shinar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82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10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含的后裔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——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宁录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 10:6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8-11】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他从那地出来往亚述去，建造尼尼微、利河伯、迦拉，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From that land he went to Assyria and built Nineveh, Rehoboth </a:t>
            </a:r>
            <a:r>
              <a:rPr lang="en-US" altLang="zh-CN" sz="3600" b="1" kern="100" dirty="0" err="1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Ir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, Calah,</a:t>
            </a:r>
          </a:p>
        </p:txBody>
      </p:sp>
    </p:spTree>
    <p:extLst>
      <p:ext uri="{BB962C8B-B14F-4D97-AF65-F5344CB8AC3E}">
        <p14:creationId xmlns:p14="http://schemas.microsoft.com/office/powerpoint/2010/main" val="325676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 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创世记 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Gen 10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	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含的后裔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——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宁录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英勇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猎户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“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反叛者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 startAt="2"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3)	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藐视神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95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不要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在意血缘血统，而是要作信心的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后裔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altLang="zh-CN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zh-CN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Mat 3:9-10</a:t>
            </a:r>
            <a:r>
              <a:rPr lang="zh-CN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】</a:t>
            </a: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9</a:t>
            </a:r>
            <a:r>
              <a:rPr lang="zh-CN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不要自己心里说：‘有亚伯拉罕为我们的祖宗。’我告诉你们：　神能从这些石头中给亚伯拉罕兴起子孙来。</a:t>
            </a: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do not think to say to yourselves, "We have Abraham as our father.' For I say to you that God is able to raise up children to Abraham from these stones.</a:t>
            </a:r>
            <a:endParaRPr lang="zh-CN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</a:t>
            </a:r>
            <a:r>
              <a:rPr lang="zh-CN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现在斧子已经放在树根上，凡不结好果子的树，就砍下来丢在火里。</a:t>
            </a: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even now the ax is laid to the root of the trees. Therefore every tree which does not bear good fruit is cut down and thrown into the fire.</a:t>
            </a:r>
            <a:endParaRPr lang="zh-CN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44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不要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在意血缘血统，而是要作信心的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后裔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altLang="zh-CN" sz="9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Mat 8:11-12】</a:t>
            </a: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我又告诉你们：从东从西，将有许多人来，在天国里与亚伯拉罕、以撒、雅各一同坐席；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I say to you that many will come from east and west, and sit down with Abraham, Isaac, and Jacob in the kingdom of heaven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惟有本国的子民，竟被赶到外边黑暗里去，在那里必要哀哭切齿了。” </a:t>
            </a:r>
          </a:p>
          <a:p>
            <a:pPr marL="0" indent="0"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the sons of the kingdom will be cast out into outer darkness. There will be weeping and gnashing of teeth."</a:t>
            </a:r>
          </a:p>
        </p:txBody>
      </p:sp>
    </p:spTree>
    <p:extLst>
      <p:ext uri="{BB962C8B-B14F-4D97-AF65-F5344CB8AC3E}">
        <p14:creationId xmlns:p14="http://schemas.microsoft.com/office/powerpoint/2010/main" val="332919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4012</TotalTime>
  <Words>975</Words>
  <Application>Microsoft Office PowerPoint</Application>
  <PresentationFormat>全屏显示(4:3)</PresentationFormat>
  <Paragraphs>131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7" baseType="lpstr">
      <vt:lpstr>新細明體</vt:lpstr>
      <vt:lpstr>黑体</vt:lpstr>
      <vt:lpstr>宋体</vt:lpstr>
      <vt:lpstr>Arial</vt:lpstr>
      <vt:lpstr>Calibri</vt:lpstr>
      <vt:lpstr>Calibri Light</vt:lpstr>
      <vt:lpstr>Office Theme</vt:lpstr>
      <vt:lpstr>创世记查经_13_创世记10章</vt:lpstr>
      <vt:lpstr>创世记查经_13 创世记 Gen 10</vt:lpstr>
      <vt:lpstr>创世记查经_13 创世记 Gen 10</vt:lpstr>
      <vt:lpstr>创世记查经_13 创世记 Gen 10</vt:lpstr>
      <vt:lpstr>创世记查经_13 创世记 Gen 10</vt:lpstr>
      <vt:lpstr>创世记查经_13 创世记 Gen 10</vt:lpstr>
      <vt:lpstr>创世记查经_13 创世记 Gen 10</vt:lpstr>
      <vt:lpstr>创世记查经_13</vt:lpstr>
      <vt:lpstr>创世记查经_13</vt:lpstr>
      <vt:lpstr>创世记查经_13</vt:lpstr>
      <vt:lpstr>创世记查经_13 创世记 Gen 11</vt:lpstr>
      <vt:lpstr>创世记查经_13 创世记 Gen 11</vt:lpstr>
      <vt:lpstr>创世记查经_13 创世记 Gen 11</vt:lpstr>
      <vt:lpstr>创世记查经_13 创世记 Gen 11</vt:lpstr>
      <vt:lpstr>创世记查经_13 创世记 Gen 11</vt:lpstr>
      <vt:lpstr>创世记查经_13 创世记 Gen 11</vt:lpstr>
      <vt:lpstr>创世记查经_13 创世记 Gen 11</vt:lpstr>
      <vt:lpstr>创世记查经_13 创世记 Gen 11</vt:lpstr>
      <vt:lpstr>创世记查经_13 创世记 Gen 11</vt:lpstr>
      <vt:lpstr>创世记查经_13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475</cp:revision>
  <dcterms:created xsi:type="dcterms:W3CDTF">2014-02-25T17:54:08Z</dcterms:created>
  <dcterms:modified xsi:type="dcterms:W3CDTF">2017-09-22T15:41:15Z</dcterms:modified>
</cp:coreProperties>
</file>