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7"/>
  </p:notesMasterIdLst>
  <p:handoutMasterIdLst>
    <p:handoutMasterId r:id="rId18"/>
  </p:handoutMasterIdLst>
  <p:sldIdLst>
    <p:sldId id="622" r:id="rId2"/>
    <p:sldId id="880" r:id="rId3"/>
    <p:sldId id="881" r:id="rId4"/>
    <p:sldId id="882" r:id="rId5"/>
    <p:sldId id="819" r:id="rId6"/>
    <p:sldId id="844" r:id="rId7"/>
    <p:sldId id="883" r:id="rId8"/>
    <p:sldId id="884" r:id="rId9"/>
    <p:sldId id="885" r:id="rId10"/>
    <p:sldId id="845" r:id="rId11"/>
    <p:sldId id="867" r:id="rId12"/>
    <p:sldId id="886" r:id="rId13"/>
    <p:sldId id="887" r:id="rId14"/>
    <p:sldId id="888" r:id="rId15"/>
    <p:sldId id="853" r:id="rId1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73" d="100"/>
          <a:sy n="73" d="100"/>
        </p:scale>
        <p:origin x="77" y="6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2017/9/29</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2017/9/29</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2017/9/29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2017/9/29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2017/9/29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2017/9/29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2017/9/29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2017/9/29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2017/9/29</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2017/9/29</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2017/9/29</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2017/9/29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2017/9/29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2017/9/29</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14</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12:1-9】</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耶和华对亚伯兰说：“你要离开本地、本族、父家，往我所要指示你的地去。</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Now the LORD had said to Abram: "Get out of your country, From your family And from your father's house, To a land that I will show you.</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我必叫你成为大国。我必赐福给你，叫你的名为大，你也要叫别人得福。</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 will make you a great nation; I will bless you And make your name great; And you shall be a blessing</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8644581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4397" y="0"/>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_14</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13250" y="615602"/>
            <a:ext cx="8923245" cy="6125766"/>
          </a:xfrm>
        </p:spPr>
        <p:txBody>
          <a:bodyPr>
            <a:normAutofit/>
          </a:bodyPr>
          <a:lstStyle/>
          <a:p>
            <a:pPr algn="just">
              <a:buFont typeface="Wingdings" panose="05000000000000000000" pitchFamily="2" charset="2"/>
              <a:buChar char="l"/>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亚伯兰</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（亚伯拉罕）的回应</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12:4a】</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亚伯兰就照着耶和华的吩咐去了</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Abram departed as the LORD had spoken to him….</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实际行动</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立即行动</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离开父家</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筑坛敬拜</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支搭帐篷</a:t>
            </a: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1592488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4397" y="0"/>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_14</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13250" y="615602"/>
            <a:ext cx="8923245" cy="6125766"/>
          </a:xfrm>
        </p:spPr>
        <p:txBody>
          <a:bodyPr>
            <a:normAutofit fontScale="92500" lnSpcReduction="2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希伯来书</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Hebrews 11:8-10</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13-16】</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8</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亚伯拉罕因着信，蒙召的时候，就遵命出去，往将来要得为业的地方去，出去的时候，还不知往哪里去。</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By faith Abraham obeyed when he was called to go out to the place which he would receive as an inheritance. And he went out, not knowing where he was going.</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他因着信，就在所应许之地作客，好像在异地居住帐棚，与那同蒙一个应许的以撒、雅各一样。</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By faith he dwelt in the land of promise as in a foreign country, dwelling in tents with Isaac and Jacob, the heirs with him of the same promise</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7058289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4397" y="0"/>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_14</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13250" y="615602"/>
            <a:ext cx="8923245" cy="612576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希伯来书</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Hebrews 11:8-10</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13-16</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10</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因为他等候那座有根基的城，就是　神所经营、所建造的。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for he waited for the city which has foundations, whose builder and maker is God.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13</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这些人都是存着信心死的，并没有得着所应许的，却从远处望见，且欢喜迎接，又承认自己在世上是客旅，是寄居的。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These all died in faith, not having received the promises, but having seen them afar off were assured of them, embraced them and confessed that they were strangers and pilgrims on the earth</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5810779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4397" y="0"/>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_14</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13250" y="615602"/>
            <a:ext cx="8923245" cy="612576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希伯来书</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Hebrews 11:8-10</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13-16</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14</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说这样话的人是表明自己要找一个家乡。</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For those who say such things declare plainly that they seek a homeland.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15</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他们若想念所离开的家乡，还有可以回去的机会。</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truly if they had called to mind that country from which they had come out, they would have had opportunity to return</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5111876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4397" y="0"/>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_14</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13250" y="615602"/>
            <a:ext cx="8923245" cy="612576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希伯来书</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Hebrews 11:8-10</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13-16】</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16</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他们却羡慕一个更美的家乡，就是在天上的。所以　神被称为他们的　神，并不以为耻，因为他已经给他们预备了一座城。</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now they desire a better, that is, a heavenly country. Therefore God is not ashamed to be called their God, for He has prepared a city for them. </a:t>
            </a: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9438140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4397" y="0"/>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_14</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13250" y="615602"/>
            <a:ext cx="8923245" cy="6125766"/>
          </a:xfrm>
        </p:spPr>
        <p:txBody>
          <a:bodyPr>
            <a:normAutofit/>
          </a:bodyPr>
          <a:lstStyle/>
          <a:p>
            <a:pPr marL="0" indent="0" algn="just">
              <a:spcAft>
                <a:spcPts val="0"/>
              </a:spcAft>
              <a:buNone/>
            </a:pP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要亚伯拉罕离开父亲，对于亚伯拉罕到底意味着什么？对于今天的我们有何意义？</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en-US" altLang="zh-CN" sz="3600" b="1" kern="10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在</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今天的世界，怎样像亚伯拉罕那样过“筑坛”和“搭棚”的生活？</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361973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14</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12:1-9】</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为你祝福的，我必赐福与他；那咒诅你的，我必咒诅他。地上的万族都要因你得福。”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 will bless those who bless you, And I will curse him who curses you; And in you all the families of the earth shall be blessed."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亚伯兰就照着耶和华的吩咐去了，罗得也和他同去。亚伯兰出哈兰的时候年七十五岁。</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Abram departed as the LORD had spoken to him, and Lot went with him. And Abram was seventy-five years old when he departed from Haran</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5651005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14</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fontScale="92500" lnSpcReduction="2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12:1-9】</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5</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亚伯兰将他妻子撒莱和侄儿罗得，连他们在哈兰所积蓄的财物，所得的人口，都带往迦南地去。他们就到了迦南地。</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Abram took Sarai his wife and Lot his brother's son, and all their possessions that they had gathered, and the people whom they had acquired in Haran, and they departed to go to the land of Canaan. So they came to the land of Canaan.</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6</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亚伯兰经过那地，到了示剑地方摩利橡树那里。那时，迦南人住在那地。</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Abram passed through the land to the place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Shechem</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as far as the terebinth tree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Moreh</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And the Canaanites were then in the land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1781185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16632"/>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14</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0" y="836712"/>
            <a:ext cx="9036496" cy="5904656"/>
          </a:xfrm>
        </p:spPr>
        <p:txBody>
          <a:bodyPr>
            <a:normAutofit fontScale="77500" lnSpcReduction="2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12:1-9】</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耶和华向亚伯兰显现，说：“我要把这地赐给你的后裔。”亚伯兰就在那里为向他显现的耶和华筑了一座坛。</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the LORD appeared to Abram and said, "To your descendants I will give this land." And there he built an altar to the LORD, who had appeared to him.</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8</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从那里他又迁到伯特利东边的山，支搭帐棚。西边是伯特利，东边是艾。他在那里又为耶和华筑了一座坛，求告耶和华的名。</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he moved from there to the mountain east of Bethel, and he pitched his tent with Bethel on the west and Ai on the east; there he built an altar to the LORD and called on the name of the LORD.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9</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后来亚伯兰又渐渐迁往南地去。</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Abram journeyed, going on still toward the South.</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8861662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4397" y="0"/>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_14</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13250" y="615602"/>
            <a:ext cx="8923245" cy="612576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的呼召</a:t>
            </a:r>
          </a:p>
          <a:p>
            <a:pPr lvl="1" algn="just">
              <a:buFont typeface="Wingdings" panose="05000000000000000000" pitchFamily="2" charset="2"/>
              <a:buChar char="Ø"/>
            </a:pPr>
            <a:r>
              <a:rPr lang="zh-CN" altLang="en-US" sz="32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神</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发出</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呼召</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endParaRPr lang="zh-CN" altLang="en-US" sz="3200" b="1" kern="100" dirty="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r>
              <a:rPr lang="zh-CN" altLang="en-US" sz="3200" b="1" kern="100" dirty="0">
                <a:latin typeface="Calibri" panose="020F0502020204030204" pitchFamily="34" charset="0"/>
                <a:ea typeface="黑体" panose="02010609060101010101" pitchFamily="49" charset="-122"/>
                <a:cs typeface="Calibri" panose="020F0502020204030204" pitchFamily="34" charset="0"/>
              </a:rPr>
              <a:t>	神改变人的</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生活</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endParaRPr lang="zh-CN" altLang="en-US" sz="3200" b="1" kern="100" dirty="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r>
              <a:rPr lang="zh-CN" altLang="en-US" sz="3200" b="1" kern="100" dirty="0">
                <a:latin typeface="Calibri" panose="020F0502020204030204" pitchFamily="34" charset="0"/>
                <a:ea typeface="黑体" panose="02010609060101010101" pitchFamily="49" charset="-122"/>
                <a:cs typeface="Calibri" panose="020F0502020204030204" pitchFamily="34" charset="0"/>
              </a:rPr>
              <a:t>	神给人承诺，但并不告诉人具体的</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过程</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endParaRPr lang="zh-CN" altLang="en-US" sz="3200" b="1" kern="100" dirty="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r>
              <a:rPr lang="zh-CN" altLang="en-US" sz="3200" b="1" kern="100" dirty="0">
                <a:latin typeface="Calibri" panose="020F0502020204030204" pitchFamily="34" charset="0"/>
                <a:ea typeface="黑体" panose="02010609060101010101" pitchFamily="49" charset="-122"/>
                <a:cs typeface="Calibri" panose="020F0502020204030204" pitchFamily="34" charset="0"/>
              </a:rPr>
              <a:t>	两个命令：</a:t>
            </a:r>
          </a:p>
          <a:p>
            <a:pPr lvl="2" algn="just">
              <a:tabLst>
                <a:tab pos="3321050" algn="l"/>
              </a:tabLst>
            </a:pPr>
            <a:r>
              <a:rPr lang="zh-CN" altLang="en-US" sz="2800" b="1" kern="100" dirty="0" smtClean="0">
                <a:latin typeface="Calibri" panose="020F0502020204030204" pitchFamily="34" charset="0"/>
                <a:ea typeface="黑体" panose="02010609060101010101" pitchFamily="49" charset="-122"/>
                <a:cs typeface="Calibri" panose="020F0502020204030204" pitchFamily="34" charset="0"/>
              </a:rPr>
              <a:t>离开</a:t>
            </a:r>
            <a:r>
              <a:rPr lang="zh-CN" altLang="en-US" sz="2800" b="1" kern="100" dirty="0">
                <a:latin typeface="Calibri" panose="020F0502020204030204" pitchFamily="34" charset="0"/>
                <a:ea typeface="黑体" panose="02010609060101010101" pitchFamily="49" charset="-122"/>
                <a:cs typeface="Calibri" panose="020F0502020204030204" pitchFamily="34" charset="0"/>
              </a:rPr>
              <a:t>父家（分别</a:t>
            </a:r>
            <a:r>
              <a:rPr lang="zh-CN" altLang="en-US" sz="28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2800" b="1" kern="100" dirty="0" smtClean="0">
              <a:latin typeface="Calibri" panose="020F0502020204030204" pitchFamily="34" charset="0"/>
              <a:ea typeface="黑体" panose="02010609060101010101" pitchFamily="49" charset="-122"/>
              <a:cs typeface="Calibri" panose="020F0502020204030204" pitchFamily="34" charset="0"/>
            </a:endParaRPr>
          </a:p>
          <a:p>
            <a:pPr lvl="2" algn="just">
              <a:tabLst>
                <a:tab pos="3321050" algn="l"/>
              </a:tabLst>
            </a:pPr>
            <a:endParaRPr lang="zh-CN" altLang="en-US" sz="2800" b="1" kern="100" dirty="0">
              <a:latin typeface="Calibri" panose="020F0502020204030204" pitchFamily="34" charset="0"/>
              <a:ea typeface="黑体" panose="02010609060101010101" pitchFamily="49" charset="-122"/>
              <a:cs typeface="Calibri" panose="020F0502020204030204" pitchFamily="34" charset="0"/>
            </a:endParaRPr>
          </a:p>
          <a:p>
            <a:pPr lvl="2" algn="just">
              <a:tabLst>
                <a:tab pos="3321050" algn="l"/>
              </a:tabLst>
            </a:pPr>
            <a:r>
              <a:rPr lang="zh-CN" altLang="en-US" sz="2800" b="1" kern="100" dirty="0" smtClean="0">
                <a:latin typeface="Calibri" panose="020F0502020204030204" pitchFamily="34" charset="0"/>
                <a:ea typeface="黑体" panose="02010609060101010101" pitchFamily="49" charset="-122"/>
                <a:cs typeface="Calibri" panose="020F0502020204030204" pitchFamily="34" charset="0"/>
              </a:rPr>
              <a:t>成为</a:t>
            </a:r>
            <a:r>
              <a:rPr lang="zh-CN" altLang="en-US" sz="2800" b="1" kern="100" dirty="0">
                <a:latin typeface="Calibri" panose="020F0502020204030204" pitchFamily="34" charset="0"/>
                <a:ea typeface="黑体" panose="02010609060101010101" pitchFamily="49" charset="-122"/>
                <a:cs typeface="Calibri" panose="020F0502020204030204" pitchFamily="34" charset="0"/>
              </a:rPr>
              <a:t>别人的祝福</a:t>
            </a: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0763554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4397" y="0"/>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_14</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13250" y="615602"/>
            <a:ext cx="8923245" cy="6125766"/>
          </a:xfrm>
        </p:spPr>
        <p:txBody>
          <a:bodyPr>
            <a:normAutofit/>
          </a:bodyPr>
          <a:lstStyle/>
          <a:p>
            <a:pPr algn="just">
              <a:spcAft>
                <a:spcPts val="0"/>
              </a:spcAft>
              <a:buFont typeface="Wingdings" panose="05000000000000000000" pitchFamily="2" charset="2"/>
              <a:buChar char="l"/>
            </a:pP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algn="just">
              <a:spcAft>
                <a:spcPts val="0"/>
              </a:spcAft>
              <a:buFont typeface="Wingdings" panose="05000000000000000000" pitchFamily="2" charset="2"/>
              <a:buChar char="l"/>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与亚伯兰（亚伯拉罕）</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立约</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 三</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个应许</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a:t>
            </a:r>
          </a:p>
          <a:p>
            <a:pPr lvl="1" algn="just">
              <a:spcAft>
                <a:spcPts val="0"/>
              </a:spcAft>
              <a:buFont typeface="Wingdings" panose="05000000000000000000" pitchFamily="2" charset="2"/>
              <a:buChar char="Ø"/>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神与人立约和人与人立约不同</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亚伯兰（亚伯拉罕）的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背景</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神</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给亚伯兰（亚伯拉罕）荣耀</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0716335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4397" y="0"/>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_14</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13250" y="615602"/>
            <a:ext cx="8923245" cy="6125766"/>
          </a:xfrm>
        </p:spPr>
        <p:txBody>
          <a:bodyPr>
            <a:normAutofit/>
          </a:bodyPr>
          <a:lstStyle/>
          <a:p>
            <a:pPr algn="just">
              <a:spcAft>
                <a:spcPts val="0"/>
              </a:spcAft>
              <a:buFont typeface="Wingdings" panose="05000000000000000000" pitchFamily="2" charset="2"/>
              <a:buChar char="l"/>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与亚伯兰（亚伯拉罕）立约</a:t>
            </a:r>
          </a:p>
          <a:p>
            <a:pPr lvl="1" algn="just">
              <a:buFont typeface="Wingdings" panose="05000000000000000000" pitchFamily="2" charset="2"/>
              <a:buChar char="Ø"/>
            </a:pPr>
            <a:r>
              <a:rPr lang="zh-CN" altLang="en-US" sz="32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三</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个</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应许</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endParaRPr lang="zh-CN" altLang="en-US" sz="3200" b="1" kern="100" dirty="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必</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赐福给你，叫你的名为大。</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个人</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742950" indent="-742950" algn="just">
              <a:spcAft>
                <a:spcPts val="0"/>
              </a:spcAft>
              <a:buAutoNum type="arabicParenR"/>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startAt="2"/>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必</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叫你成为大国。</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民族</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742950" indent="-742950" algn="just">
              <a:spcAft>
                <a:spcPts val="0"/>
              </a:spcAft>
              <a:buAutoNum type="arabicParenR" startAt="2"/>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叫地上</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的万</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族都</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因你得福。</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全人类</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p>
          <a:p>
            <a:pPr marL="457200" lvl="1"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6692114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4397" y="0"/>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_14</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13250" y="615602"/>
            <a:ext cx="8923245" cy="6125766"/>
          </a:xfrm>
        </p:spPr>
        <p:txBody>
          <a:bodyPr>
            <a:normAutofit/>
          </a:bodyPr>
          <a:lstStyle/>
          <a:p>
            <a:pPr algn="just">
              <a:spcAft>
                <a:spcPts val="0"/>
              </a:spcAft>
              <a:buFont typeface="Wingdings" panose="05000000000000000000" pitchFamily="2" charset="2"/>
              <a:buChar char="l"/>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与亚伯兰（亚伯拉罕）立约</a:t>
            </a:r>
          </a:p>
          <a:p>
            <a:pPr lvl="1" algn="just">
              <a:spcAft>
                <a:spcPts val="0"/>
              </a:spcAft>
              <a:buFont typeface="Wingdings" panose="05000000000000000000" pitchFamily="2" charset="2"/>
              <a:buChar char="Ø"/>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200" b="1" kern="100" dirty="0">
                <a:latin typeface="Calibri" panose="020F0502020204030204" pitchFamily="34" charset="0"/>
                <a:ea typeface="黑体" panose="02010609060101010101" pitchFamily="49" charset="-122"/>
                <a:cs typeface="Calibri" panose="020F0502020204030204" pitchFamily="34" charset="0"/>
              </a:rPr>
              <a:t>神与人立约和人与人立约</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不同</a:t>
            </a:r>
            <a:endParaRPr lang="en-US" altLang="zh-CN" sz="3200" b="1" kern="100" dirty="0" smtClean="0">
              <a:latin typeface="Calibri" panose="020F0502020204030204" pitchFamily="34" charset="0"/>
              <a:ea typeface="黑体" panose="02010609060101010101" pitchFamily="49" charset="-122"/>
              <a:cs typeface="Calibri" panose="020F0502020204030204" pitchFamily="34" charset="0"/>
            </a:endParaRPr>
          </a:p>
          <a:p>
            <a:pPr lvl="1" algn="just">
              <a:spcAft>
                <a:spcPts val="0"/>
              </a:spcAft>
              <a:buFont typeface="Wingdings" panose="05000000000000000000" pitchFamily="2" charset="2"/>
              <a:buChar char="Ø"/>
            </a:pPr>
            <a:endParaRPr lang="zh-CN" altLang="en-US" sz="3200" b="1" kern="100" dirty="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单向</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startAt="2"/>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恩典</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startAt="2"/>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必定成就</a:t>
            </a:r>
          </a:p>
          <a:p>
            <a:pPr lvl="1" algn="just">
              <a:buFont typeface="Wingdings" panose="05000000000000000000" pitchFamily="2" charset="2"/>
              <a:buChar char="Ø"/>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315264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4397" y="0"/>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_14</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13250" y="615602"/>
            <a:ext cx="8923245" cy="6125766"/>
          </a:xfrm>
        </p:spPr>
        <p:txBody>
          <a:bodyPr>
            <a:normAutofit/>
          </a:bodyPr>
          <a:lstStyle/>
          <a:p>
            <a:pPr algn="just">
              <a:spcAft>
                <a:spcPts val="0"/>
              </a:spcAft>
              <a:buFont typeface="Wingdings" panose="05000000000000000000" pitchFamily="2" charset="2"/>
              <a:buChar char="l"/>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与亚伯兰（亚伯拉罕）立约</a:t>
            </a:r>
          </a:p>
          <a:p>
            <a:pPr lvl="1" algn="just">
              <a:buFont typeface="Wingdings" panose="05000000000000000000" pitchFamily="2" charset="2"/>
              <a:buChar char="Ø"/>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亚伯兰（亚伯拉罕）的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背景</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lvl="1" algn="just">
              <a:buFont typeface="Wingdings" panose="05000000000000000000" pitchFamily="2" charset="2"/>
              <a:buChar char="Ø"/>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神</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给亚伯兰（亚伯拉罕）荣耀</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要亚伯兰（亚伯拉罕）名为大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VS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人建巴别塔要传扬自己的名</a:t>
            </a: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2214080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4080</TotalTime>
  <Words>1078</Words>
  <Application>Microsoft Office PowerPoint</Application>
  <PresentationFormat>全屏显示(4:3)</PresentationFormat>
  <Paragraphs>111</Paragraphs>
  <Slides>15</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15</vt:i4>
      </vt:variant>
    </vt:vector>
  </HeadingPairs>
  <TitlesOfParts>
    <vt:vector size="23" baseType="lpstr">
      <vt:lpstr>新細明體</vt:lpstr>
      <vt:lpstr>黑体</vt:lpstr>
      <vt:lpstr>宋体</vt:lpstr>
      <vt:lpstr>Arial</vt:lpstr>
      <vt:lpstr>Calibri</vt:lpstr>
      <vt:lpstr>Calibri Light</vt:lpstr>
      <vt:lpstr>Wingdings</vt:lpstr>
      <vt:lpstr>Office Theme</vt:lpstr>
      <vt:lpstr>创世记查经_14</vt:lpstr>
      <vt:lpstr>创世记查经_14</vt:lpstr>
      <vt:lpstr>创世记查经_14</vt:lpstr>
      <vt:lpstr>创世记查经_14</vt:lpstr>
      <vt:lpstr>创世记查经_14</vt:lpstr>
      <vt:lpstr>创世记查经_14</vt:lpstr>
      <vt:lpstr>创世记查经_14</vt:lpstr>
      <vt:lpstr>创世记查经_14</vt:lpstr>
      <vt:lpstr>创世记查经_14</vt:lpstr>
      <vt:lpstr>创世记查经_14</vt:lpstr>
      <vt:lpstr>创世记查经_14</vt:lpstr>
      <vt:lpstr>创世记查经_14</vt:lpstr>
      <vt:lpstr>创世记查经_14</vt:lpstr>
      <vt:lpstr>创世记查经_14</vt:lpstr>
      <vt:lpstr>创世记查经_14</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477</cp:revision>
  <dcterms:created xsi:type="dcterms:W3CDTF">2014-02-25T17:54:08Z</dcterms:created>
  <dcterms:modified xsi:type="dcterms:W3CDTF">2017-09-29T18:08:17Z</dcterms:modified>
</cp:coreProperties>
</file>