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622" r:id="rId2"/>
    <p:sldId id="889" r:id="rId3"/>
    <p:sldId id="890" r:id="rId4"/>
    <p:sldId id="891" r:id="rId5"/>
    <p:sldId id="892" r:id="rId6"/>
    <p:sldId id="893" r:id="rId7"/>
    <p:sldId id="880" r:id="rId8"/>
    <p:sldId id="881" r:id="rId9"/>
    <p:sldId id="882" r:id="rId10"/>
    <p:sldId id="819" r:id="rId11"/>
    <p:sldId id="853" r:id="rId1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>
      <p:cViewPr varScale="1">
        <p:scale>
          <a:sx n="73" d="100"/>
          <a:sy n="73" d="100"/>
        </p:scale>
        <p:origin x="77" y="134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2017/10/5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2017/10/5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2017/10/5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2017/10/5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2017/10/5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2017/10/5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2017/10/5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2017/10/5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2017/10/5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2017/10/5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2017/10/5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2017/10/5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2017/10/5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2017/10/5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12:10-20】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那地遭遇饥荒。因饥荒甚大，亚伯兰就下埃及去，要在那里暂居。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Now there was a famine in the land, and Abram went down to Egypt to live there for a while because the famine was severe.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将近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埃及，就对他妻子撒莱说：“我知道你是容貌俊美的妇人。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As he was about to enter Egypt, he said to his wife Sarai, "I know what a beautiful woman you are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45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神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的怜悯与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扶持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人的跌倒不会终止神的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计划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神的保守包含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管教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神的忍耐与信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实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	神是全地的主</a:t>
            </a: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35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4397" y="0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_15—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问题讨论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3250" y="615602"/>
            <a:ext cx="8923245" cy="612576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)	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经历过这次埃及危机之后，亚伯兰会对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上帝有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怎样更深的认识？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2)	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查看创世记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章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1-11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节，思想此时的亚伯兰和在埃及时有什么不同？为什么会有</a:t>
            </a:r>
            <a:r>
              <a:rPr lang="zh-CN" altLang="en-US" sz="3600" b="1" kern="10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这样</a:t>
            </a:r>
            <a:r>
              <a:rPr lang="zh-CN" altLang="en-US" sz="3600" b="1" kern="10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的改变？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19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12:10-20】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12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埃及人看见你必说：‘这是他的妻子’，他们就要杀我，却叫你存活。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When the Egyptians see you, they will say, 'This is his wife.' Then they will kill me but will let you live.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13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求你说，你是我的妹子，使我因你得平安，我的命也因你存活。”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Say you are my sister, so that I will be treated well for your sake and my life will be spared because of you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83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12:10-20】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14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及至亚伯兰到了埃及，埃及人看见那妇人极其美貌。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When Abram came to Egypt, the Egyptians saw that she was a very beautiful woman.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15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法老的臣宰看见了她，就在法老面前夸奖她。那妇人就被带进法老的宫去。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And when Pharaoh's officials saw her, they praised her to Pharaoh, and she was taken into his palace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44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12:10-20】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16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法老因这妇人就厚待亚伯兰，亚伯兰得了许多牛羊、骆驼、公驴、母驴、仆婢。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He treated Abram well for her sake, and Abram acquired sheep and cattle, male and female donkeys, menservants and maidservants, and camels.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17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耶和华因亚伯兰妻子撒莱的缘故，降大灾与法老和他的全家。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But the Lord inflicted serious diseases on Pharaoh and his household because of Abram's wife Sarai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33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12:10-20】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18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法老就召了亚伯兰来，说：“你这向我作的是什么事呢？为什么没有告诉我她是你的妻子？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So Pharaoh summoned Abram. "What have you done to me?" he said. "Why didn't you tell me she was your wife?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19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为什么说她是你的妹子，以致我把她取来要作我的妻子？现在你的妻子在这里，可以带她走吧！”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Why did you say, 'She is my sister,' so that I took her to be my wife? Now then, here is your wife. Take her and go</a:t>
            </a: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!"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94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创世记</a:t>
            </a: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Genesis 12:10-20】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20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于是法老吩咐人将亚伯兰和他妻子，并他所有的都送走了。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en-US" altLang="zh-CN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Then Pharaoh gave orders about Abram to his men, and they sent him on his way, with his wife and everything he had.</a:t>
            </a: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45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lvl="0"/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亚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伯兰的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失败</a:t>
            </a:r>
            <a:endParaRPr lang="en-US" altLang="zh-CN" sz="36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/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lvl="0" indent="0">
              <a:buNone/>
            </a:pP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	亚伯兰信心受到试练就动摇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了</a:t>
            </a:r>
            <a:endParaRPr lang="en-US" altLang="zh-CN" sz="36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lvl="0" indent="0">
              <a:buNone/>
            </a:pP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lvl="0" indent="0">
              <a:buNone/>
            </a:pP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	亚伯兰没有说出全部的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事实！</a:t>
            </a:r>
            <a:endParaRPr lang="en-US" altLang="zh-CN" sz="36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lvl="0" indent="0">
              <a:buNone/>
            </a:pP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lvl="0" indent="0">
              <a:buNone/>
            </a:pP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	信心之父被外邦人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谴责</a:t>
            </a:r>
            <a:endParaRPr lang="en-US" altLang="zh-CN" sz="3600" b="1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lvl="0" indent="0">
              <a:buNone/>
            </a:pP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lvl="0" indent="0">
              <a:buNone/>
            </a:pP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	亚伯兰的变化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6510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_15--</a:t>
            </a:r>
            <a:r>
              <a:rPr lang="zh-CN" altLang="en-US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亚伯兰的</a:t>
            </a:r>
            <a:r>
              <a:rPr lang="zh-CN" altLang="en-US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变化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endParaRPr lang="en-US" altLang="zh-CN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887836"/>
              </p:ext>
            </p:extLst>
          </p:nvPr>
        </p:nvGraphicFramePr>
        <p:xfrm>
          <a:off x="179512" y="980730"/>
          <a:ext cx="8856984" cy="56166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2488"/>
                <a:gridCol w="4464496"/>
              </a:tblGrid>
              <a:tr h="852511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600" kern="100" dirty="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顺服神到迦南……</a:t>
                      </a:r>
                      <a:endParaRPr lang="zh-CN" sz="3600" kern="100" dirty="0">
                        <a:solidFill>
                          <a:schemeClr val="bg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600" kern="100" dirty="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自己做主到埃及……</a:t>
                      </a:r>
                      <a:endParaRPr lang="zh-CN" sz="3600" kern="100" dirty="0">
                        <a:solidFill>
                          <a:schemeClr val="bg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52511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600" kern="100" dirty="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为神筑坛，求告神</a:t>
                      </a:r>
                      <a:endParaRPr lang="zh-CN" sz="3600" kern="100" dirty="0">
                        <a:solidFill>
                          <a:schemeClr val="bg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600" kern="100" dirty="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说谎，保全自己</a:t>
                      </a:r>
                      <a:endParaRPr lang="zh-CN" sz="3600" kern="100" dirty="0">
                        <a:solidFill>
                          <a:schemeClr val="bg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52511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600" kern="100" dirty="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不</a:t>
                      </a:r>
                      <a:r>
                        <a:rPr lang="zh-CN" sz="3600" kern="100" dirty="0" smtClean="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惧怕</a:t>
                      </a:r>
                      <a:r>
                        <a:rPr lang="zh-CN" altLang="en-US" sz="3600" kern="100" dirty="0" smtClean="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人</a:t>
                      </a:r>
                      <a:endParaRPr lang="zh-CN" sz="3600" kern="100" dirty="0">
                        <a:solidFill>
                          <a:schemeClr val="bg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600" kern="100" dirty="0" smtClean="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惧怕</a:t>
                      </a:r>
                      <a:r>
                        <a:rPr lang="zh-CN" altLang="en-US" sz="3600" kern="100" dirty="0" smtClean="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人</a:t>
                      </a:r>
                      <a:endParaRPr lang="zh-CN" sz="3600" kern="100" dirty="0">
                        <a:solidFill>
                          <a:schemeClr val="bg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52511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600" kern="10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依靠神</a:t>
                      </a:r>
                      <a:endParaRPr lang="zh-CN" sz="3600" kern="100">
                        <a:solidFill>
                          <a:schemeClr val="bg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600" kern="100" dirty="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依靠自己的聪明</a:t>
                      </a:r>
                      <a:endParaRPr lang="zh-CN" sz="3600" kern="100" dirty="0">
                        <a:solidFill>
                          <a:schemeClr val="bg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52511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600" kern="10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相信神的应许</a:t>
                      </a:r>
                      <a:endParaRPr lang="zh-CN" sz="3600" kern="100">
                        <a:solidFill>
                          <a:schemeClr val="bg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600" kern="100" dirty="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不相信神的应许</a:t>
                      </a:r>
                      <a:endParaRPr lang="zh-CN" sz="3600" kern="100" dirty="0">
                        <a:solidFill>
                          <a:schemeClr val="bg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354068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600" kern="100" dirty="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看似愚拙</a:t>
                      </a:r>
                      <a:r>
                        <a:rPr lang="zh-CN" sz="3600" kern="100" dirty="0" smtClean="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，实则</a:t>
                      </a:r>
                      <a:r>
                        <a:rPr lang="zh-CN" sz="3600" kern="100" dirty="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智慧</a:t>
                      </a:r>
                      <a:endParaRPr lang="zh-CN" sz="3600" kern="100" dirty="0">
                        <a:solidFill>
                          <a:schemeClr val="bg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3600" kern="100" dirty="0">
                          <a:solidFill>
                            <a:schemeClr val="bg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</a:rPr>
                        <a:t>自作聪明，弄巧成拙</a:t>
                      </a:r>
                      <a:endParaRPr lang="zh-CN" sz="3600" kern="100" dirty="0">
                        <a:solidFill>
                          <a:schemeClr val="bg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811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7886700" cy="615602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黑体" panose="02010609060101010101" pitchFamily="49" charset="-122"/>
                <a:ea typeface="黑体" panose="02010609060101010101" pitchFamily="49" charset="-122"/>
              </a:rPr>
              <a:t>创</a:t>
            </a:r>
            <a:r>
              <a:rPr lang="zh-CN" altLang="en-US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世记查经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_</a:t>
            </a:r>
            <a:r>
              <a:rPr lang="en-US" altLang="zh-CN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15</a:t>
            </a:r>
            <a:endParaRPr lang="zh-CN" altLang="en-US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9036496" cy="590465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亚</a:t>
            </a: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伯兰失败的原因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：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饥荒的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考验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顺服神，仍然遇到</a:t>
            </a:r>
            <a:r>
              <a:rPr lang="zh-CN" altLang="en-US" sz="3600" b="1" kern="100" dirty="0" smtClean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饥荒</a:t>
            </a:r>
            <a:endParaRPr lang="en-US" altLang="zh-CN" sz="3600" b="1" kern="100" dirty="0" smtClean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zh-CN" altLang="en-US" sz="3600" b="1" kern="100" dirty="0">
                <a:latin typeface="Calibri" panose="020F0502020204030204" pitchFamily="34" charset="0"/>
                <a:ea typeface="黑体" panose="02010609060101010101" pitchFamily="49" charset="-122"/>
                <a:cs typeface="Calibri" panose="020F0502020204030204" pitchFamily="34" charset="0"/>
              </a:rPr>
              <a:t>	试图 “暂居埃及一下“</a:t>
            </a:r>
            <a:endParaRPr lang="zh-CN" altLang="en-US" sz="3600" b="1" kern="100" dirty="0">
              <a:latin typeface="Calibri" panose="020F0502020204030204" pitchFamily="34" charset="0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16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4094</TotalTime>
  <Words>718</Words>
  <Application>Microsoft Office PowerPoint</Application>
  <PresentationFormat>全屏显示(4:3)</PresentationFormat>
  <Paragraphs>79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新細明體</vt:lpstr>
      <vt:lpstr>黑体</vt:lpstr>
      <vt:lpstr>宋体</vt:lpstr>
      <vt:lpstr>Arial</vt:lpstr>
      <vt:lpstr>Calibri</vt:lpstr>
      <vt:lpstr>Calibri Light</vt:lpstr>
      <vt:lpstr>Times New Roman</vt:lpstr>
      <vt:lpstr>Office Theme</vt:lpstr>
      <vt:lpstr>创世记查经_15</vt:lpstr>
      <vt:lpstr>创世记查经_15</vt:lpstr>
      <vt:lpstr>创世记查经_15</vt:lpstr>
      <vt:lpstr>创世记查经_15</vt:lpstr>
      <vt:lpstr>创世记查经_15</vt:lpstr>
      <vt:lpstr>创世记查经_15</vt:lpstr>
      <vt:lpstr>创世记查经_15</vt:lpstr>
      <vt:lpstr>创世记查经_15--亚伯兰的变化</vt:lpstr>
      <vt:lpstr>创世记查经_15</vt:lpstr>
      <vt:lpstr>创世记查经_15</vt:lpstr>
      <vt:lpstr>创世记查经_15—问题讨论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482</cp:revision>
  <dcterms:created xsi:type="dcterms:W3CDTF">2014-02-25T17:54:08Z</dcterms:created>
  <dcterms:modified xsi:type="dcterms:W3CDTF">2017-10-06T01:07:41Z</dcterms:modified>
</cp:coreProperties>
</file>