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4"/>
  </p:notesMasterIdLst>
  <p:handoutMasterIdLst>
    <p:handoutMasterId r:id="rId35"/>
  </p:handoutMasterIdLst>
  <p:sldIdLst>
    <p:sldId id="622" r:id="rId2"/>
    <p:sldId id="911" r:id="rId3"/>
    <p:sldId id="912" r:id="rId4"/>
    <p:sldId id="913" r:id="rId5"/>
    <p:sldId id="914" r:id="rId6"/>
    <p:sldId id="915" r:id="rId7"/>
    <p:sldId id="916" r:id="rId8"/>
    <p:sldId id="894" r:id="rId9"/>
    <p:sldId id="895" r:id="rId10"/>
    <p:sldId id="896" r:id="rId11"/>
    <p:sldId id="897" r:id="rId12"/>
    <p:sldId id="898" r:id="rId13"/>
    <p:sldId id="899" r:id="rId14"/>
    <p:sldId id="900" r:id="rId15"/>
    <p:sldId id="917" r:id="rId16"/>
    <p:sldId id="901" r:id="rId17"/>
    <p:sldId id="918" r:id="rId18"/>
    <p:sldId id="902" r:id="rId19"/>
    <p:sldId id="919" r:id="rId20"/>
    <p:sldId id="920" r:id="rId21"/>
    <p:sldId id="921" r:id="rId22"/>
    <p:sldId id="922" r:id="rId23"/>
    <p:sldId id="925" r:id="rId24"/>
    <p:sldId id="926" r:id="rId25"/>
    <p:sldId id="927" r:id="rId26"/>
    <p:sldId id="928" r:id="rId27"/>
    <p:sldId id="929" r:id="rId28"/>
    <p:sldId id="930" r:id="rId29"/>
    <p:sldId id="931" r:id="rId30"/>
    <p:sldId id="932" r:id="rId31"/>
    <p:sldId id="933" r:id="rId32"/>
    <p:sldId id="853" r:id="rId3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3" d="100"/>
          <a:sy n="73" d="100"/>
        </p:scale>
        <p:origin x="82" y="7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2017/10/27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2017/10/27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2017/10/27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2017/10/27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2017/10/27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2017/10/27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2017/10/27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2017/10/27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2017/10/27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2017/10/27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2017/10/27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2017/10/27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2017/10/27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2017/10/27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14:1-24】</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当暗拉非作示拿王、亚略作以拉撒王、基大老玛作以拦王、提达作戈印王的时候，</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this time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Amraphel</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king of Shinar, Arioch king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Ellasar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Kedorlaomer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king of Elam and Tidal king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Goiim</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他们都攻打所多玛王比拉、蛾摩拉王比沙、押玛王示纳、洗扁王善以别和比拉王；比拉就是琐珥。</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went to war against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Bera</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king of Sodom,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Birsha</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king of Gomorrah,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Shinab</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king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Admah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Shemeber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king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Zeboiim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the king of Bela (that is,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Zoar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64458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14:1-24】</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他为亚伯兰祝福，说：“愿天地的主、至高的　神赐福与亚伯兰。</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he blessed Abram, saying, "Blessed be Abram by God Most High, Creator of heaven and earth.</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至高的　神把敌人交在你手里，是应当称颂的。”亚伯兰就把所得的拿出十分之一来，给麦基洗德。</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blessed be God Most High, who delivered your enemies into your hand." Then Abram gave him a tenth of everything.</a:t>
            </a:r>
          </a:p>
        </p:txBody>
      </p:sp>
    </p:spTree>
    <p:extLst>
      <p:ext uri="{BB962C8B-B14F-4D97-AF65-F5344CB8AC3E}">
        <p14:creationId xmlns:p14="http://schemas.microsoft.com/office/powerpoint/2010/main" val="34616751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14:1-24】</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所多玛王对亚伯兰说：“你把人口给我，财物你自己拿去吧！”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king of Sodom said to Abram, "Give me the people and keep the goods for yourself."</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亚伯兰对所多玛王说：“我已经向天地的主、至高的　神耶和华起誓，</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Abram said to the king of Sodom, "I have raised my hand to the Lord , God Most High, Creator of heaven and earth, and have taken an oath</a:t>
            </a:r>
          </a:p>
        </p:txBody>
      </p:sp>
    </p:spTree>
    <p:extLst>
      <p:ext uri="{BB962C8B-B14F-4D97-AF65-F5344CB8AC3E}">
        <p14:creationId xmlns:p14="http://schemas.microsoft.com/office/powerpoint/2010/main" val="505250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14:1-24】</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凡是你的东西，就是一根线、一根鞋带，我都不拿，免得你说：‘我使亚伯兰富足。’</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that I will accept nothing belonging to you, not even a thread or the thong of a sandal, so that you will never be able to say, 'I made Abram rich.'</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只有仆人所吃的，并与我同行的亚乃、以实各、幔利所应得的份，可以任凭他们拿去。”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 will accept nothing but what my men have eaten and the share that belongs to the men who went with me-to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Aner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Eshcol</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Mamre</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Let them have their share."</a:t>
            </a:r>
          </a:p>
        </p:txBody>
      </p:sp>
    </p:spTree>
    <p:extLst>
      <p:ext uri="{BB962C8B-B14F-4D97-AF65-F5344CB8AC3E}">
        <p14:creationId xmlns:p14="http://schemas.microsoft.com/office/powerpoint/2010/main" val="26928574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四</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王攻打五</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王</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邪恶五</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王</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五王失败</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0574686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a:bodyPr>
          <a:lstStyle/>
          <a:p>
            <a:pPr algn="just"/>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伯兰</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与邻舍有良好的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人际关系</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念</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亲情（再次</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施恩给</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罗得）</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勇敢</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智慧（有准备</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120123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a:bodyPr>
          <a:lstStyle/>
          <a:p>
            <a:pPr algn="just"/>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伯</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兰</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algn="just"/>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依靠神</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不</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贪婪</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荣耀只归给神（</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不偷窃</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属神的荣耀</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顾念同伴的需要</a:t>
            </a:r>
          </a:p>
        </p:txBody>
      </p:sp>
    </p:spTree>
    <p:extLst>
      <p:ext uri="{BB962C8B-B14F-4D97-AF65-F5344CB8AC3E}">
        <p14:creationId xmlns:p14="http://schemas.microsoft.com/office/powerpoint/2010/main" val="13294509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a:bodyPr>
          <a:lstStyle/>
          <a:p>
            <a:pPr algn="just"/>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罗得</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罗得和他一切所有的均被掳</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罗得在所多玛的日子并不</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快乐。</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为什么忧伤</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罗得不下定决心</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离开所多</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玛呢？</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4868996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a:bodyPr>
          <a:lstStyle/>
          <a:p>
            <a:pPr algn="just"/>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罗得</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algn="just"/>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罗得</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代表了陷在罪中的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钱财的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虚空</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再次得到神借着亚伯兰赐给他的恩典，但是仍未回转</a:t>
            </a:r>
          </a:p>
        </p:txBody>
      </p:sp>
    </p:spTree>
    <p:extLst>
      <p:ext uri="{BB962C8B-B14F-4D97-AF65-F5344CB8AC3E}">
        <p14:creationId xmlns:p14="http://schemas.microsoft.com/office/powerpoint/2010/main" val="24928213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a:bodyPr>
          <a:lstStyle/>
          <a:p>
            <a:pPr algn="just"/>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麦</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基洗德</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是君王又是</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祭司</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带饼和酒来供应亚伯</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兰</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祝福亚伯</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兰</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赞美神，将荣耀归给</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代表神接受亚伯兰的十一</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奉献</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预表主耶稣</a:t>
            </a:r>
          </a:p>
        </p:txBody>
      </p:sp>
    </p:spTree>
    <p:extLst>
      <p:ext uri="{BB962C8B-B14F-4D97-AF65-F5344CB8AC3E}">
        <p14:creationId xmlns:p14="http://schemas.microsoft.com/office/powerpoint/2010/main" val="27596466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a:bodyPr>
          <a:lstStyle/>
          <a:p>
            <a:pPr algn="just"/>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麦</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洗德（预</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表主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耶稣）</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诗 </a:t>
            </a:r>
            <a:r>
              <a:rPr lang="en-US" altLang="zh-CN" sz="3600" b="1" kern="100" dirty="0" err="1" smtClean="0">
                <a:latin typeface="Calibri" panose="020F0502020204030204" pitchFamily="34" charset="0"/>
                <a:ea typeface="黑体" panose="02010609060101010101" pitchFamily="49" charset="-122"/>
                <a:cs typeface="Calibri" panose="020F0502020204030204" pitchFamily="34" charset="0"/>
              </a:rPr>
              <a:t>Psa</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110:4】</a:t>
            </a:r>
          </a:p>
          <a:p>
            <a:pPr marL="0" indent="0" algn="jus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耶和华</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起了誓，决不后悔，说：“你是照着麦基洗德的等次永远为祭司。”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The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Lord has sworn and will not change his mind: "You are a priest forever, in the order of Melchizedek."</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0104546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14:1-24】</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这五王都在西订谷会合，西订谷就是盐海。</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All these latter kings joined forces in the Valley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Siddim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(the Salt Sea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他们已经侍奉基大老玛十二年，到十三年就背叛了。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For twelve years they had been subject to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Kedorlaomer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but in the thirteenth year they rebelled.</a:t>
            </a:r>
          </a:p>
        </p:txBody>
      </p:sp>
    </p:spTree>
    <p:extLst>
      <p:ext uri="{BB962C8B-B14F-4D97-AF65-F5344CB8AC3E}">
        <p14:creationId xmlns:p14="http://schemas.microsoft.com/office/powerpoint/2010/main" val="9522653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fontScale="92500" lnSpcReduction="20000"/>
          </a:bodyPr>
          <a:lstStyle/>
          <a:p>
            <a:pPr algn="just"/>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麦</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洗德（预</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表主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耶稣）</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Heb</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5:5-6</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10】</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如此，基督也不是自取荣耀作大祭司，乃是在乎向他说“你是我的儿子，我今日生你”的那一位。</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Christ also did not take upon himself the glory of becoming a high priest. But God said to him, "You are my Son; today I have become your Father. "</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就如经上又有一处说：“你是照着麦基洗德的等次永远为祭司。” </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he says in another place, "You are a priest forever, in the order of Melchizedek</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5429395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a:bodyPr>
          <a:lstStyle/>
          <a:p>
            <a:pPr algn="just"/>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麦</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洗德（预</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表主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耶稣）</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Heb</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5:5-6</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10】</a:t>
            </a:r>
          </a:p>
          <a:p>
            <a:pPr marL="0" indent="0" algn="jus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并</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蒙神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照着麦基洗德的等次称他为大祭司。</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was designated by God to be high priest in the order of Melchizedek.</a:t>
            </a:r>
          </a:p>
        </p:txBody>
      </p:sp>
    </p:spTree>
    <p:extLst>
      <p:ext uri="{BB962C8B-B14F-4D97-AF65-F5344CB8AC3E}">
        <p14:creationId xmlns:p14="http://schemas.microsoft.com/office/powerpoint/2010/main" val="33823756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fontScale="85000" lnSpcReduction="20000"/>
          </a:bodyPr>
          <a:lstStyle/>
          <a:p>
            <a:pPr algn="just"/>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麦</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洗德（预</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表主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耶稣）</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Heb</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7:1-17】</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这麦基洗德就是撒冷王，又是至高　神的祭司，本是长远为祭司的。他当亚伯拉罕杀败诸王回来的时候，就迎接他，给他祝福。</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This Melchizedek was king of Salem and priest of God Most High. He met Abraham returning from the defeat of the kings and blessed him,</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亚伯拉罕也将自己所得来的，取十分之一给他。他头一个名翻出来就是仁义王，他又名撒冷王，就是平安王的意思。</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Abraham gave him a tenth of everything. First, his name means "king of righteousness"; then also, "king of Salem" means "king of peace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558234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fontScale="92500"/>
          </a:bodyPr>
          <a:lstStyle/>
          <a:p>
            <a:pPr algn="just"/>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麦</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洗德（预</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表主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耶稣）</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Heb</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7:1-17】</a:t>
            </a:r>
          </a:p>
          <a:p>
            <a:pPr marL="0" indent="0" algn="jus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他无父、无母、无族谱、无生之始、无命之终，乃是与　神的儿子相似。</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Without father or mother, without genealogy, without beginning of days or end of life, like the Son of God he remains a priest forever.</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你们想一想，先祖亚伯拉罕将自己所掳来上等之物取十分之一给他，这人是何等尊贵呢！</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Just think how great he was: Even the patriarch Abraham gave him a tenth of the plunder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3969622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fontScale="85000" lnSpcReduction="20000"/>
          </a:bodyPr>
          <a:lstStyle/>
          <a:p>
            <a:pPr algn="just"/>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麦</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洗德（预</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表主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耶稣）</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Heb</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7:1-17】</a:t>
            </a:r>
          </a:p>
          <a:p>
            <a:pPr marL="0" indent="0" algn="jus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那得祭司职任的利未子孙，领命照例向百姓取十分之一，这百姓是自己的弟兄，虽是从亚伯拉罕身中生的（“身”原文作“腰”），还是照例取十分之一。</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the law requires the descendants of Levi who become priests to collect a tenth from the people--that is, their brothers--even though their brothers are descended from Abraham.</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独有麦基洗德，不与他们同谱，倒收纳亚伯拉罕的十分之一，为那蒙应许的亚伯拉罕祝福。</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This man, however, did not trace his descent from Levi, yet he collected a tenth from Abraham and blessed him who had the promises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7575767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fontScale="92500"/>
          </a:bodyPr>
          <a:lstStyle/>
          <a:p>
            <a:pPr algn="just"/>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麦</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洗德（预</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表主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耶稣）</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Heb</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7:1-17】</a:t>
            </a:r>
          </a:p>
          <a:p>
            <a:pPr marL="0" indent="0" algn="jus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从来位分大的给位分小的祝福，这是驳不倒的理。</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without doubt the lesser person is blessed by the greater.</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在这里收十分之一的，都是必死的人；但在那里收十分之一的，有为他作见证的说，他是活的。</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In the one case, the tenth is collected by men who die; but in the other case, by him who is declared to be living</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8782393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lnSpcReduction="10000"/>
          </a:bodyPr>
          <a:lstStyle/>
          <a:p>
            <a:pPr algn="just"/>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麦</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洗德（预</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表主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耶稣）</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Heb</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7:1-17】</a:t>
            </a:r>
          </a:p>
          <a:p>
            <a:pPr marL="0" indent="0" algn="jus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并且可说那受十分之一的利未，也是藉着亚伯拉罕纳了十分之一。</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One might even say that Levi, who collects the tenth, paid the tenth through Abraham,</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因为麦基洗德迎接亚伯拉罕的时候，利未已经在他先祖的身中（“身”原文作“腰”）。</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because when Melchizedek met Abraham, Levi was still in the body of his ancestor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8089208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fontScale="92500" lnSpcReduction="20000"/>
          </a:bodyPr>
          <a:lstStyle/>
          <a:p>
            <a:pPr algn="just"/>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麦</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洗德（预</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表主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耶稣）</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Heb</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7:1-17】</a:t>
            </a:r>
          </a:p>
          <a:p>
            <a:pPr marL="0" indent="0" algn="jus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从前百姓在利未人祭司职任以下受律法，倘若藉这职任能得完全，又何用另外兴起一位祭司，照麦基洗德的等次，不照亚伦的等次呢？</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If perfection could have been attained through the Levitical priesthood (for on the basis of it the law was given to the people), why was there still need for another priest to come--one in the order of Melchizedek, not in the order of Aaron?</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祭司的职任既已更改，律法也必须更改。</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For when there is a change of the priesthood, there must also be a change of the law</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6813995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fontScale="92500" lnSpcReduction="10000"/>
          </a:bodyPr>
          <a:lstStyle/>
          <a:p>
            <a:pPr algn="just"/>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麦</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洗德（预</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表主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耶稣）</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Heb</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7:1-17】</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13 </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因为这话所指的人本属别的支派，那支派里从来没有一人伺候祭坛。</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of whom these things are said belonged to a different tribe, and no one from that tribe has ever served at the altar.</a:t>
            </a:r>
            <a:endParaRPr lang="zh-CN"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我们的主分明是从犹大出来的，但这支派，摩西并没有提到祭司。</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For it is clear that our Lord descended from Judah, and in regard to that tribe Moses said nothing about priests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8941456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lnSpcReduction="10000"/>
          </a:bodyPr>
          <a:lstStyle/>
          <a:p>
            <a:pPr algn="just"/>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麦</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洗德（预</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表主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耶稣）</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倘若照麦基洗德的样式，另外兴起一位祭司来，我的话更是显而易见的了。</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what we have said is even more clear if another priest like Melchizedek appears,</a:t>
            </a:r>
          </a:p>
          <a:p>
            <a:pPr marL="0" indent="0" algn="jus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他成为祭司，并不是照属肉体的条例，乃是照无穷之生命的大能（“无穷”原文作“不能毁坏”）。</a:t>
            </a: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one who has become a priest not on the basis of a regulation as to his ancestry but on the basis of the power of an indestructible life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437171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14:1-24】</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十四年，基大老玛和同盟的王都来在亚特律加宁，杀败了利乏音人，在哈麦杀败了苏西人，在沙微基列亭杀败了以米人，</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In the fourteenth year,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Kedorlaomer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the kings allied with him went out and defeated the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Rephaites</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in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Ashteroth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Karnaim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the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Zuzites</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in Ham, the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Emites</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in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Shaveh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Kiriathaim</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在何利人的西珥山杀败了何利人，一直杀到靠近旷野的伊勒巴兰。</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the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Horites</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in the hill country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Seir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as far as El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Paran</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near the desert.</a:t>
            </a:r>
          </a:p>
        </p:txBody>
      </p:sp>
    </p:spTree>
    <p:extLst>
      <p:ext uri="{BB962C8B-B14F-4D97-AF65-F5344CB8AC3E}">
        <p14:creationId xmlns:p14="http://schemas.microsoft.com/office/powerpoint/2010/main" val="24460629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a:bodyPr>
          <a:lstStyle/>
          <a:p>
            <a:pPr algn="just"/>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麦</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洗德（预</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表主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耶稣）</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Heb</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7:1-17】</a:t>
            </a:r>
          </a:p>
          <a:p>
            <a:pPr marL="0" indent="0" algn="jus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因为有给他作见证的说：“你是照着麦基洗德的等次永远为祭司。”</a:t>
            </a:r>
          </a:p>
          <a:p>
            <a:pPr marL="0" indent="0" algn="jus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For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it is declared: "You are a priest forever, in the order of Melchizedek."</a:t>
            </a:r>
          </a:p>
        </p:txBody>
      </p:sp>
    </p:spTree>
    <p:extLst>
      <p:ext uri="{BB962C8B-B14F-4D97-AF65-F5344CB8AC3E}">
        <p14:creationId xmlns:p14="http://schemas.microsoft.com/office/powerpoint/2010/main" val="6318371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a:bodyPr>
          <a:lstStyle/>
          <a:p>
            <a:pPr algn="just"/>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所</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多玛</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王</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algn="just"/>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无礼</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狂妄</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没有</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感恩</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妄图得到亚伯兰的敬拜</a:t>
            </a:r>
          </a:p>
        </p:txBody>
      </p:sp>
    </p:spTree>
    <p:extLst>
      <p:ext uri="{BB962C8B-B14F-4D97-AF65-F5344CB8AC3E}">
        <p14:creationId xmlns:p14="http://schemas.microsoft.com/office/powerpoint/2010/main" val="11638029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_16—</a:t>
            </a:r>
            <a:r>
              <a:rPr lang="zh-CN" altLang="en-US" b="1" dirty="0" smtClean="0">
                <a:latin typeface="黑体" panose="02010609060101010101" pitchFamily="49" charset="-122"/>
                <a:ea typeface="黑体" panose="02010609060101010101" pitchFamily="49" charset="-122"/>
              </a:rPr>
              <a:t>问题讨论</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0" y="615602"/>
            <a:ext cx="8923245" cy="6125766"/>
          </a:xfrm>
        </p:spPr>
        <p:txBody>
          <a:bodyPr>
            <a:normAutofit/>
          </a:bodyPr>
          <a:lstStyle/>
          <a:p>
            <a:pPr marL="0" indent="0" algn="just">
              <a:spcAft>
                <a:spcPts val="0"/>
              </a:spcAft>
              <a:buNone/>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对比</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亚伯兰对待麦基洗得和所多玛王的方式有何不同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思想</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亚伯兰为什么区别对待两位</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王？</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smtClean="0">
                <a:latin typeface="Calibri" panose="020F0502020204030204" pitchFamily="34" charset="0"/>
                <a:ea typeface="黑体" panose="02010609060101010101" pitchFamily="49" charset="-122"/>
                <a:cs typeface="Calibri" panose="020F0502020204030204" pitchFamily="34" charset="0"/>
              </a:rPr>
              <a:t>       对</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我们今天有怎样的启示？</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罗得</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的遭遇给我们属灵的生活上有什么提醒？</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361973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fontScale="92500" lnSpcReduction="2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14:1-24】</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他们回到安密巴，就是加低斯，杀败了亚玛力全地的人，以及住在哈洗逊他玛的亚摩利人。</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they turned back and went to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En</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Mishpat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(that is, Kadesh), and they conquered the whole territory of the Amalekites, as well as the Amorites who were living in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Hazazon</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Tamar.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于是所多玛王、蛾摩拉王、押玛王、洗扁王，和比拉王（比拉就是琐珥）都出来，在西订谷摆阵，与他们交战，</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king of Sodom, the king of Gomorrah, the king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Admah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the king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Zeboiim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the king of Bela (that is,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Zoar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marched out and drew up their battle lines in the Valley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Siddim</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1263464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14:1-24】</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就是与以拦王基大老玛、戈印王提达、示拿王暗拉非、以拉撒王亚略交战，乃是四王与五王交战。</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against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Kedorlaomer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king of Elam, Tidal king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Goiim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Amraphel</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king of Shinar and Arioch king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Ellasar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-four kings against five.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西订谷有许多石漆坑。所多玛王和蛾摩拉王逃跑，有掉在坑里的，其余的人都往山上逃跑。</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the Valley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Siddim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was full of tar pits, and when the kings of Sodom and Gomorrah fled, some of the men fell into them and the rest fled to the hills.</a:t>
            </a:r>
          </a:p>
        </p:txBody>
      </p:sp>
    </p:spTree>
    <p:extLst>
      <p:ext uri="{BB962C8B-B14F-4D97-AF65-F5344CB8AC3E}">
        <p14:creationId xmlns:p14="http://schemas.microsoft.com/office/powerpoint/2010/main" val="12039664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14:1-24】</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四王就把所多玛和蛾摩拉所有的财物，并一切的粮食都掳掠去了；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four kings seized all the goods of Sodom and Gomorrah and all their food; then they went away.</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又把亚伯兰的侄儿罗得和罗得的财物掳掠去了。当时罗得正住在所多玛。</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They also carried off Abram's nephew Lot and his possessions, since he was living in Sodom.</a:t>
            </a:r>
          </a:p>
        </p:txBody>
      </p:sp>
    </p:spTree>
    <p:extLst>
      <p:ext uri="{BB962C8B-B14F-4D97-AF65-F5344CB8AC3E}">
        <p14:creationId xmlns:p14="http://schemas.microsoft.com/office/powerpoint/2010/main" val="6789025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fontScale="850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14:1-24】</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有一个逃出来的人，告诉希伯来人亚伯兰。亚伯兰正住在亚摩利人幔利的橡树那里。幔利和以实各并亚乃都是弟兄，曾与亚伯兰联盟。</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One who had escaped came and reported this to Abram the Hebrew. Now Abram was living near the great trees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Mamre</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the Amorite, a brother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Eshcol</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Aner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all of whom were allied with Abram.</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亚伯兰听见他侄儿（原文作“弟兄”）被掳去，就率领他家里生养的精练壮丁三百一十八人，直追到但。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Abram heard that his relative had been taken captive, he called out the 318 trained men born in his household and went in pursuit as far as Dan.</a:t>
            </a:r>
          </a:p>
        </p:txBody>
      </p:sp>
    </p:spTree>
    <p:extLst>
      <p:ext uri="{BB962C8B-B14F-4D97-AF65-F5344CB8AC3E}">
        <p14:creationId xmlns:p14="http://schemas.microsoft.com/office/powerpoint/2010/main" val="16441484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14:1-24】</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便在夜间，自己同仆人分队杀败敌人，又追到大马士革左边的何把，</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During the night Abram divided his men to attack them and he routed them, pursuing them as far as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Hobah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north of Damascus.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将被掳掠的一切财物夺回来，连他侄儿罗得和他的财物，以及妇女、人民，也都夺回来。</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recovered all the goods and brought back his relative Lot and his possessions, together with the women and the other people.</a:t>
            </a:r>
          </a:p>
        </p:txBody>
      </p:sp>
    </p:spTree>
    <p:extLst>
      <p:ext uri="{BB962C8B-B14F-4D97-AF65-F5344CB8AC3E}">
        <p14:creationId xmlns:p14="http://schemas.microsoft.com/office/powerpoint/2010/main" val="6015055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17</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14:1-24】</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亚伯兰杀败基大老玛和与他同盟的王回来的时候，所多玛王出来，在沙微谷迎接他；沙微谷就是王谷。</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After Abram returned from defeating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Kedorlaomer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the kings allied with him, the king of Sodom came out to meet him in the Valley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Shaveh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(that is, the King's Valley).</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又有撒冷王麦基洗德带着饼和酒出来迎接，他是至高　神的祭司。</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Melchizedek king of Salem brought out bread and wine. He was priest of God Most High,</a:t>
            </a:r>
          </a:p>
        </p:txBody>
      </p:sp>
    </p:spTree>
    <p:extLst>
      <p:ext uri="{BB962C8B-B14F-4D97-AF65-F5344CB8AC3E}">
        <p14:creationId xmlns:p14="http://schemas.microsoft.com/office/powerpoint/2010/main" val="92970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4141</TotalTime>
  <Words>2705</Words>
  <Application>Microsoft Office PowerPoint</Application>
  <PresentationFormat>全屏显示(4:3)</PresentationFormat>
  <Paragraphs>217</Paragraphs>
  <Slides>32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32</vt:i4>
      </vt:variant>
    </vt:vector>
  </HeadingPairs>
  <TitlesOfParts>
    <vt:vector size="39" baseType="lpstr">
      <vt:lpstr>新細明體</vt:lpstr>
      <vt:lpstr>黑体</vt:lpstr>
      <vt:lpstr>宋体</vt:lpstr>
      <vt:lpstr>Arial</vt:lpstr>
      <vt:lpstr>Calibri</vt:lpstr>
      <vt:lpstr>Calibri Light</vt:lpstr>
      <vt:lpstr>Office Theme</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创世记查经_17</vt:lpstr>
      <vt:lpstr>创世记查经_16—问题讨论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490</cp:revision>
  <dcterms:created xsi:type="dcterms:W3CDTF">2014-02-25T17:54:08Z</dcterms:created>
  <dcterms:modified xsi:type="dcterms:W3CDTF">2017-10-27T18:17:17Z</dcterms:modified>
</cp:coreProperties>
</file>