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684" r:id="rId1"/>
  </p:sldMasterIdLst>
  <p:notesMasterIdLst>
    <p:notesMasterId r:id="rId16"/>
  </p:notesMasterIdLst>
  <p:handoutMasterIdLst>
    <p:handoutMasterId r:id="rId17"/>
  </p:handoutMasterIdLst>
  <p:sldIdLst>
    <p:sldId id="622" r:id="rId2"/>
    <p:sldId id="952" r:id="rId3"/>
    <p:sldId id="953" r:id="rId4"/>
    <p:sldId id="954" r:id="rId5"/>
    <p:sldId id="955" r:id="rId6"/>
    <p:sldId id="956" r:id="rId7"/>
    <p:sldId id="957" r:id="rId8"/>
    <p:sldId id="958" r:id="rId9"/>
    <p:sldId id="959" r:id="rId10"/>
    <p:sldId id="960" r:id="rId11"/>
    <p:sldId id="961" r:id="rId12"/>
    <p:sldId id="962" r:id="rId13"/>
    <p:sldId id="963" r:id="rId14"/>
    <p:sldId id="853" r:id="rId15"/>
  </p:sldIdLst>
  <p:sldSz cx="9144000" cy="6858000" type="screen4x3"/>
  <p:notesSz cx="6858000" cy="9144000"/>
  <p:defaultTextStyle>
    <a:defPPr>
      <a:defRPr lang="zh-CN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58" autoAdjust="0"/>
    <p:restoredTop sz="94660"/>
  </p:normalViewPr>
  <p:slideViewPr>
    <p:cSldViewPr>
      <p:cViewPr varScale="1">
        <p:scale>
          <a:sx n="72" d="100"/>
          <a:sy n="72" d="100"/>
        </p:scale>
        <p:origin x="84" y="12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45FF88A4-DA15-44AE-9ACB-2C0F00349ACB}" type="datetimeFigureOut">
              <a:rPr lang="zh-CN" altLang="en-US"/>
              <a:pPr>
                <a:defRPr/>
              </a:pPr>
              <a:t>2017/11/9</a:t>
            </a:fld>
            <a:endParaRPr lang="zh-CN" altLang="en-US" dirty="0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7DFEFF22-6FBB-4B82-B223-80991887E2F0}" type="slidenum">
              <a:rPr lang="zh-CN" altLang="en-US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62834960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D825422E-ADD0-4F91-A41D-C1A34FECA782}" type="datetimeFigureOut">
              <a:rPr lang="zh-CN" altLang="en-US"/>
              <a:pPr>
                <a:defRPr/>
              </a:pPr>
              <a:t>2017/11/9</a:t>
            </a:fld>
            <a:endParaRPr lang="zh-CN" altLang="en-US" dirty="0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CN" altLang="en-US" noProof="0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zh-TW" altLang="en-US" smtClean="0"/>
              <a:t>按一下此處編輯母版文本樣式</a:t>
            </a:r>
            <a:endParaRPr lang="zh-CN" altLang="en-US" smtClean="0"/>
          </a:p>
          <a:p>
            <a:pPr lvl="1"/>
            <a:r>
              <a:rPr lang="zh-CN" altLang="en-US" smtClean="0"/>
              <a:t>第二級</a:t>
            </a:r>
          </a:p>
          <a:p>
            <a:pPr lvl="2"/>
            <a:r>
              <a:rPr lang="zh-CN" altLang="en-US" smtClean="0"/>
              <a:t>第三級</a:t>
            </a:r>
          </a:p>
          <a:p>
            <a:pPr lvl="3"/>
            <a:r>
              <a:rPr lang="zh-CN" altLang="en-US" smtClean="0"/>
              <a:t>第四級</a:t>
            </a:r>
          </a:p>
          <a:p>
            <a:pPr lvl="4"/>
            <a:r>
              <a:rPr lang="zh-CN" altLang="en-US" smtClean="0"/>
              <a:t>第五級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7FB4920C-7358-4336-83CC-4FE3C101A02B}" type="slidenum">
              <a:rPr lang="zh-CN" altLang="en-US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13808568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139B5F6-6126-490E-A5EC-A0B9504010A5}" type="datetimeFigureOut">
              <a:rPr lang="zh-CN" altLang="en-US" smtClean="0"/>
              <a:pPr>
                <a:defRPr/>
              </a:pPr>
              <a:t>2017/11/9</a:t>
            </a:fld>
            <a:endParaRPr lang="zh-CN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B65023B-6A3C-4EA3-AE66-5A6D6590E647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154132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4090D6E-9A13-4644-A4C1-22BE64C39E05}" type="datetimeFigureOut">
              <a:rPr lang="zh-CN" altLang="en-US" smtClean="0"/>
              <a:pPr>
                <a:defRPr/>
              </a:pPr>
              <a:t>2017/11/9</a:t>
            </a:fld>
            <a:endParaRPr lang="zh-CN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8684164-7E1A-40D4-8814-0A5BCF4E4CD3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41484227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C8889E9-B0E2-4B6A-A1AD-98D2F671A2DE}" type="datetimeFigureOut">
              <a:rPr lang="zh-CN" altLang="en-US" smtClean="0"/>
              <a:pPr>
                <a:defRPr/>
              </a:pPr>
              <a:t>2017/11/9</a:t>
            </a:fld>
            <a:endParaRPr lang="zh-CN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7A43B09-A43D-4AD2-9451-1A5F8B21256B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7211284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0E26566-709C-466C-A58E-888040DB09C0}" type="datetimeFigureOut">
              <a:rPr lang="zh-CN" altLang="en-US" smtClean="0"/>
              <a:pPr>
                <a:defRPr/>
              </a:pPr>
              <a:t>2017/11/9</a:t>
            </a:fld>
            <a:endParaRPr lang="zh-CN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6D1800-9FCF-4317-920B-EE4D25C28943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0503427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86BCFBF-7E71-447B-87B1-D232EB2FAD6B}" type="datetimeFigureOut">
              <a:rPr lang="zh-CN" altLang="en-US" smtClean="0"/>
              <a:pPr>
                <a:defRPr/>
              </a:pPr>
              <a:t>2017/11/9</a:t>
            </a:fld>
            <a:endParaRPr lang="zh-CN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EC1C10-A0E9-48D0-8E46-CD6986F599C9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0542545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4DFE745-25E9-41AF-92A2-C5E6FFDD60E1}" type="datetimeFigureOut">
              <a:rPr lang="zh-CN" altLang="en-US" smtClean="0"/>
              <a:pPr>
                <a:defRPr/>
              </a:pPr>
              <a:t>2017/11/9</a:t>
            </a:fld>
            <a:endParaRPr lang="zh-CN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3E18E86-74EB-473B-91FB-AE4B23832EE1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1843648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AA40F68-E40F-4345-9A9A-3DD81DE60C73}" type="datetimeFigureOut">
              <a:rPr lang="zh-CN" altLang="en-US" smtClean="0"/>
              <a:pPr>
                <a:defRPr/>
              </a:pPr>
              <a:t>2017/11/9</a:t>
            </a:fld>
            <a:endParaRPr lang="zh-CN" alt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6416818-4404-48B1-B5E7-E8B275A34C49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3163434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A8EBF2B-C289-4CAE-9C5A-9C852E19519D}" type="datetimeFigureOut">
              <a:rPr lang="zh-CN" altLang="en-US" smtClean="0"/>
              <a:pPr>
                <a:defRPr/>
              </a:pPr>
              <a:t>2017/11/9</a:t>
            </a:fld>
            <a:endParaRPr lang="zh-CN" alt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6CA6B60-DC72-4131-94D4-FD3CAE94C680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4719246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0755167-7E1B-4E1E-BC04-503C5BF8BA2C}" type="datetimeFigureOut">
              <a:rPr lang="zh-CN" altLang="en-US" smtClean="0"/>
              <a:pPr>
                <a:defRPr/>
              </a:pPr>
              <a:t>2017/11/9</a:t>
            </a:fld>
            <a:endParaRPr lang="zh-CN" alt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DA7F80B-CD6D-4911-8D5B-0E6E070FBD9E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9778986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3417081-F110-4DC0-8744-20C5B5A16697}" type="datetimeFigureOut">
              <a:rPr lang="zh-CN" altLang="en-US" smtClean="0"/>
              <a:pPr>
                <a:defRPr/>
              </a:pPr>
              <a:t>2017/11/9</a:t>
            </a:fld>
            <a:endParaRPr lang="zh-CN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4D4A510-9858-4138-9E0E-74180DAEC5EC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8360934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 smtClean="0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5439424-2F4D-4107-8821-7DAB63618D84}" type="datetimeFigureOut">
              <a:rPr lang="zh-CN" altLang="en-US" smtClean="0"/>
              <a:pPr>
                <a:defRPr/>
              </a:pPr>
              <a:t>2017/11/9</a:t>
            </a:fld>
            <a:endParaRPr lang="zh-CN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1BA6713-7E43-4DA7-88F4-4DB161994D6B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5317488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DC8889E9-B0E2-4B6A-A1AD-98D2F671A2DE}" type="datetimeFigureOut">
              <a:rPr lang="zh-CN" altLang="en-US" smtClean="0"/>
              <a:pPr>
                <a:defRPr/>
              </a:pPr>
              <a:t>2017/11/9</a:t>
            </a:fld>
            <a:endParaRPr lang="zh-CN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87A43B09-A43D-4AD2-9451-1A5F8B21256B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68833586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7504" y="116632"/>
            <a:ext cx="8928992" cy="6624736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【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创世记 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Gen 16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：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1-16】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1 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亚伯兰的妻子撒莱不给他生儿女。撒莱有一个使女名叫夏甲，是埃及人。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Now Sarai, Abram's wife, had borne him no children. But she had an Egyptian maidservant named Hagar;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2 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撒莱对亚伯兰说：“耶和华使我不能生育，求你和我的使女同房，或者我可以因她得孩子（“得孩子”原文作“被建立”）。”亚伯兰听从了撒莱的话。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so she said to Abram, "The Lord has kept me from having children. Go, sleep with my maidservant; perhaps I can build a family through her." Abram agreed to what Sarai said</a:t>
            </a:r>
            <a:r>
              <a:rPr lang="en-US" altLang="zh-CN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.</a:t>
            </a:r>
            <a:endParaRPr lang="en-US" altLang="zh-CN" sz="3600" b="1" kern="100" dirty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64458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7504" y="116632"/>
            <a:ext cx="8928992" cy="6624736"/>
          </a:xfrm>
        </p:spPr>
        <p:txBody>
          <a:bodyPr>
            <a:normAutofit/>
          </a:bodyPr>
          <a:lstStyle/>
          <a:p>
            <a:pPr marL="0" indent="0" algn="just">
              <a:spcAft>
                <a:spcPts val="0"/>
              </a:spcAft>
              <a:buNone/>
            </a:pP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自行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其事的</a:t>
            </a: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后果</a:t>
            </a:r>
            <a:endParaRPr lang="en-US" altLang="zh-CN" sz="3600" b="1" kern="100" dirty="0" smtClean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endParaRPr lang="zh-CN" altLang="en-US" sz="3600" b="1" kern="100" dirty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	带来长久的痛苦</a:t>
            </a: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。</a:t>
            </a:r>
            <a:endParaRPr lang="en-US" altLang="zh-CN" sz="3600" b="1" kern="100" dirty="0" smtClean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endParaRPr lang="zh-CN" altLang="en-US" sz="3600" b="1" kern="100" dirty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	被使女藐视的妻子撒莱</a:t>
            </a: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。</a:t>
            </a:r>
            <a:endParaRPr lang="en-US" altLang="zh-CN" sz="3600" b="1" kern="100" dirty="0" smtClean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endParaRPr lang="zh-CN" altLang="en-US" sz="3600" b="1" kern="100" dirty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	充满仇恨的妻子撒莱</a:t>
            </a: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。</a:t>
            </a:r>
            <a:endParaRPr lang="en-US" altLang="zh-CN" sz="3600" b="1" kern="100" dirty="0" smtClean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 </a:t>
            </a:r>
            <a:r>
              <a:rPr lang="en-US" altLang="zh-CN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     </a:t>
            </a: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（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恨夏甲，甚至恨亚伯兰</a:t>
            </a: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）</a:t>
            </a:r>
            <a:endParaRPr lang="en-US" altLang="zh-CN" sz="3600" b="1" kern="100" dirty="0" smtClean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endParaRPr lang="zh-CN" altLang="en-US" sz="3600" b="1" kern="100" dirty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	撒莱和亚伯兰的矛盾。（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16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：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5</a:t>
            </a: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）</a:t>
            </a:r>
            <a:endParaRPr lang="zh-CN" altLang="en-US" sz="3600" b="1" kern="100" dirty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454302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7504" y="116632"/>
            <a:ext cx="8928992" cy="6624736"/>
          </a:xfrm>
        </p:spPr>
        <p:txBody>
          <a:bodyPr>
            <a:normAutofit lnSpcReduction="10000"/>
          </a:bodyPr>
          <a:lstStyle/>
          <a:p>
            <a:pPr marL="0" indent="0" algn="just">
              <a:spcAft>
                <a:spcPts val="0"/>
              </a:spcAft>
              <a:buNone/>
            </a:pP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自行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其事的</a:t>
            </a: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后果</a:t>
            </a:r>
            <a:endParaRPr lang="en-US" altLang="zh-CN" sz="3600" b="1" kern="100" dirty="0" smtClean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endParaRPr lang="zh-CN" altLang="en-US" sz="3600" b="1" kern="100" dirty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	</a:t>
            </a: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被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苦待的</a:t>
            </a: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夏甲</a:t>
            </a:r>
            <a:endParaRPr lang="en-US" altLang="zh-CN" sz="3600" b="1" kern="100" dirty="0" smtClean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endParaRPr lang="zh-CN" altLang="en-US" sz="3600" b="1" kern="100" dirty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	世代为仇的</a:t>
            </a: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亲兄弟</a:t>
            </a:r>
            <a:endParaRPr lang="en-US" altLang="zh-CN" sz="3600" b="1" kern="100" dirty="0" smtClean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 </a:t>
            </a:r>
            <a:r>
              <a:rPr lang="en-US" altLang="zh-CN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     </a:t>
            </a: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（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以实玛利的后代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—</a:t>
            </a: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阿拉伯人 </a:t>
            </a:r>
            <a:r>
              <a:rPr lang="en-US" altLang="zh-CN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VS </a:t>
            </a: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以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撒的后代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—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以色利人</a:t>
            </a: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）</a:t>
            </a:r>
            <a:endParaRPr lang="en-US" altLang="zh-CN" sz="3600" b="1" kern="100" dirty="0" smtClean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endParaRPr lang="zh-CN" altLang="en-US" sz="3600" b="1" kern="100" dirty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	逃避责任的丈夫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——</a:t>
            </a: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亚伯兰</a:t>
            </a:r>
            <a:endParaRPr lang="en-US" altLang="zh-CN" sz="3600" b="1" kern="100" dirty="0" smtClean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endParaRPr lang="zh-CN" altLang="en-US" sz="3600" b="1" kern="100" dirty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	痛苦的丈夫和父亲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——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亚伯兰</a:t>
            </a:r>
          </a:p>
        </p:txBody>
      </p:sp>
    </p:spTree>
    <p:extLst>
      <p:ext uri="{BB962C8B-B14F-4D97-AF65-F5344CB8AC3E}">
        <p14:creationId xmlns:p14="http://schemas.microsoft.com/office/powerpoint/2010/main" val="25473827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7504" y="116632"/>
            <a:ext cx="8928992" cy="6624736"/>
          </a:xfrm>
        </p:spPr>
        <p:txBody>
          <a:bodyPr>
            <a:normAutofit/>
          </a:bodyPr>
          <a:lstStyle/>
          <a:p>
            <a:pPr marL="0" indent="0" algn="just">
              <a:spcAft>
                <a:spcPts val="0"/>
              </a:spcAft>
              <a:buNone/>
            </a:pP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神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与</a:t>
            </a: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夏甲</a:t>
            </a:r>
            <a:endParaRPr lang="en-US" altLang="zh-CN" sz="3600" b="1" kern="100" dirty="0" smtClean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endParaRPr lang="zh-CN" altLang="en-US" sz="3600" b="1" kern="100" dirty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	</a:t>
            </a: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怜悯</a:t>
            </a:r>
            <a:endParaRPr lang="en-US" altLang="zh-CN" sz="3600" b="1" kern="100" dirty="0" smtClean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endParaRPr lang="zh-CN" altLang="en-US" sz="3600" b="1" kern="100" dirty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	</a:t>
            </a: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命令</a:t>
            </a:r>
            <a:endParaRPr lang="en-US" altLang="zh-CN" sz="3600" b="1" kern="100" dirty="0" smtClean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endParaRPr lang="zh-CN" altLang="en-US" sz="3600" b="1" kern="100" dirty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	</a:t>
            </a: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应许</a:t>
            </a:r>
            <a:endParaRPr lang="en-US" altLang="zh-CN" sz="3600" b="1" kern="100" dirty="0" smtClean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endParaRPr lang="zh-CN" altLang="en-US" sz="3600" b="1" kern="100" dirty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	预言</a:t>
            </a:r>
          </a:p>
        </p:txBody>
      </p:sp>
    </p:spTree>
    <p:extLst>
      <p:ext uri="{BB962C8B-B14F-4D97-AF65-F5344CB8AC3E}">
        <p14:creationId xmlns:p14="http://schemas.microsoft.com/office/powerpoint/2010/main" val="23699354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7504" y="116632"/>
            <a:ext cx="8928992" cy="6624736"/>
          </a:xfrm>
        </p:spPr>
        <p:txBody>
          <a:bodyPr>
            <a:normAutofit/>
          </a:bodyPr>
          <a:lstStyle/>
          <a:p>
            <a:pPr marL="0" indent="0" algn="just">
              <a:spcAft>
                <a:spcPts val="0"/>
              </a:spcAft>
              <a:buNone/>
            </a:pP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丈夫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与</a:t>
            </a: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妻子</a:t>
            </a:r>
            <a:endParaRPr lang="en-US" altLang="zh-CN" sz="3600" b="1" kern="100" dirty="0" smtClean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endParaRPr lang="zh-CN" altLang="en-US" sz="3600" b="1" kern="100" dirty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	亚伯兰顺服妻子而不是顺服</a:t>
            </a: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神</a:t>
            </a:r>
            <a:endParaRPr lang="en-US" altLang="zh-CN" sz="3600" b="1" kern="100" dirty="0" smtClean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endParaRPr lang="zh-CN" altLang="en-US" sz="3600" b="1" kern="100" dirty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	撒莱指挥丈夫而不是信任</a:t>
            </a: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丈夫</a:t>
            </a:r>
            <a:endParaRPr lang="en-US" altLang="zh-CN" sz="3600" b="1" kern="100" dirty="0" smtClean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endParaRPr lang="zh-CN" altLang="en-US" sz="3600" b="1" kern="100" dirty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	逃避责任的</a:t>
            </a: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丈夫</a:t>
            </a:r>
            <a:endParaRPr lang="en-US" altLang="zh-CN" sz="3600" b="1" kern="100" dirty="0" smtClean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endParaRPr lang="zh-CN" altLang="en-US" sz="3600" b="1" kern="100" dirty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	苦毒的妻子</a:t>
            </a:r>
          </a:p>
        </p:txBody>
      </p:sp>
    </p:spTree>
    <p:extLst>
      <p:ext uri="{BB962C8B-B14F-4D97-AF65-F5344CB8AC3E}">
        <p14:creationId xmlns:p14="http://schemas.microsoft.com/office/powerpoint/2010/main" val="26866974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34397" y="0"/>
            <a:ext cx="7886700" cy="615602"/>
          </a:xfrm>
        </p:spPr>
        <p:txBody>
          <a:bodyPr>
            <a:normAutofit fontScale="90000"/>
          </a:bodyPr>
          <a:lstStyle/>
          <a:p>
            <a:r>
              <a:rPr lang="zh-CN" altLang="en-US" b="1" dirty="0">
                <a:latin typeface="黑体" panose="02010609060101010101" pitchFamily="49" charset="-122"/>
                <a:ea typeface="黑体" panose="02010609060101010101" pitchFamily="49" charset="-122"/>
              </a:rPr>
              <a:t>创</a:t>
            </a:r>
            <a:r>
              <a:rPr lang="zh-CN" altLang="en-US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世记查经</a:t>
            </a:r>
            <a:r>
              <a:rPr lang="en-US" altLang="zh-CN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_</a:t>
            </a:r>
            <a:r>
              <a:rPr lang="en-US" altLang="zh-CN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19—</a:t>
            </a:r>
            <a:r>
              <a:rPr lang="zh-CN" altLang="en-US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问题讨论</a:t>
            </a:r>
            <a:endParaRPr lang="zh-CN" altLang="en-US" b="1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13251" y="615602"/>
            <a:ext cx="8779230" cy="6125766"/>
          </a:xfrm>
        </p:spPr>
        <p:txBody>
          <a:bodyPr>
            <a:normAutofit/>
          </a:bodyPr>
          <a:lstStyle/>
          <a:p>
            <a:pPr marL="742950" indent="-742950" algn="just">
              <a:spcAft>
                <a:spcPts val="0"/>
              </a:spcAft>
              <a:buAutoNum type="arabicParenR"/>
            </a:pP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基于本章经文，思想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顺服的意义？</a:t>
            </a:r>
            <a:endParaRPr lang="en-US" altLang="zh-CN" sz="3600" b="1" kern="100" dirty="0" smtClean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742950" indent="-742950" algn="just">
              <a:spcAft>
                <a:spcPts val="0"/>
              </a:spcAft>
              <a:buAutoNum type="arabicParenR"/>
            </a:pPr>
            <a:endParaRPr lang="en-US" altLang="zh-CN" sz="3600" b="1" kern="100" dirty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742950" indent="-742950" algn="just">
              <a:spcAft>
                <a:spcPts val="0"/>
              </a:spcAft>
              <a:buAutoNum type="arabicParenR" startAt="2"/>
            </a:pPr>
            <a:r>
              <a:rPr lang="en-US" altLang="zh-CN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“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事情</a:t>
            </a: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按我的计划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进行，并且得到预期的结果”就是出于神的旨意吗？我们应该注重眼前的结果，还是注重过程？</a:t>
            </a:r>
            <a:endParaRPr lang="en-US" altLang="zh-CN" sz="3600" b="1" kern="100" dirty="0" smtClean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742950" indent="-742950" algn="just">
              <a:spcAft>
                <a:spcPts val="0"/>
              </a:spcAft>
              <a:buAutoNum type="arabicParenR" startAt="2"/>
            </a:pPr>
            <a:endParaRPr lang="en-US" altLang="zh-CN" sz="3600" b="1" kern="100" dirty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742950" indent="-742950" algn="just">
              <a:spcAft>
                <a:spcPts val="0"/>
              </a:spcAft>
              <a:buAutoNum type="arabicParenR" startAt="2"/>
            </a:pP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怎样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区分“完成神的旨意”与</a:t>
            </a: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“帮助神”之间的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差异？神需要帮助吗？</a:t>
            </a:r>
            <a:endParaRPr lang="zh-CN" altLang="en-US" sz="3600" b="1" kern="100" dirty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361973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7504" y="116632"/>
            <a:ext cx="8928992" cy="6624736"/>
          </a:xfrm>
        </p:spPr>
        <p:txBody>
          <a:bodyPr>
            <a:normAutofit lnSpcReduction="10000"/>
          </a:bodyPr>
          <a:lstStyle/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【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创世记 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Gen 16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：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1-16】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3 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于是亚伯兰的妻子撒莱将使女埃及人夏甲给了丈夫为妾。那时亚伯兰在迦南已经住了十年。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So after Abram had been living in Canaan ten years, Sarai his wife took her Egyptian maidservant Hagar and gave her to her husband to be his wife.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4 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亚伯兰与夏甲同房，夏甲就怀了孕。她见自己有孕，就小看她的主母。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He slept with Hagar, and she conceived. When she knew she was pregnant, she began to despise her mistress</a:t>
            </a:r>
            <a:r>
              <a:rPr lang="en-US" altLang="zh-CN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.</a:t>
            </a:r>
            <a:endParaRPr lang="en-US" altLang="zh-CN" sz="3600" b="1" kern="100" dirty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35064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7504" y="116632"/>
            <a:ext cx="8928992" cy="6624736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【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创世记 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Gen 16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：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1-16】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5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5 </a:t>
            </a:r>
            <a:r>
              <a:rPr lang="zh-CN" altLang="en-US" sz="35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撒莱对亚伯兰说：“我因你受屈，我将我的使女放在你怀中，她见自己有了孕就小看我，愿耶和华在你我中间判断。” 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5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Then Sarai said to Abram, "You are responsible for the wrong I am suffering. I put my servant in your arms, and now that she knows she is pregnant, she despises me. May the Lord judge between you and me."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5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6 </a:t>
            </a:r>
            <a:r>
              <a:rPr lang="zh-CN" altLang="en-US" sz="35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亚伯兰对撒莱说：“使女在你手下，你可以随意待她。”撒莱苦待她，她就从撒莱面前逃走了。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5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Your servant is in your hands, Abram said. "Do with her whatever you think best." Then Sarai mistreated Hagar; so she fled from her</a:t>
            </a:r>
            <a:r>
              <a:rPr lang="en-US" altLang="zh-CN" sz="35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.</a:t>
            </a:r>
            <a:endParaRPr lang="en-US" altLang="zh-CN" sz="3500" b="1" kern="100" dirty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766689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7504" y="116632"/>
            <a:ext cx="8928992" cy="6624736"/>
          </a:xfrm>
        </p:spPr>
        <p:txBody>
          <a:bodyPr>
            <a:normAutofit lnSpcReduction="10000"/>
          </a:bodyPr>
          <a:lstStyle/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【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创世记 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Gen 16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：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1-16】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7 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耶和华的使者在旷野书珥路上的水泉旁遇见她，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The angel of the Lord found Hagar near a spring in the desert; it was the spring that is beside the road to </a:t>
            </a:r>
            <a:r>
              <a:rPr lang="en-US" altLang="zh-CN" sz="3600" b="1" kern="100" dirty="0" err="1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Shur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.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8 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对她说：“撒莱的使女夏甲，你从哪里来？要往哪里去？”夏甲说：“我从我的主母撒莱面前逃出来。” 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And he said, "Hagar, servant of Sarai, where have you come from, and where are you going?" "I'm running away from my mistress Sarai," she answered</a:t>
            </a:r>
            <a:r>
              <a:rPr lang="en-US" altLang="zh-CN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.</a:t>
            </a:r>
            <a:endParaRPr lang="en-US" altLang="zh-CN" sz="3600" b="1" kern="100" dirty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117708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7504" y="116632"/>
            <a:ext cx="8928992" cy="6624736"/>
          </a:xfrm>
        </p:spPr>
        <p:txBody>
          <a:bodyPr>
            <a:normAutofit/>
          </a:bodyPr>
          <a:lstStyle/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【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创世记 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Gen 16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：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1-16】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9 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耶和华的使者对她说：“你回到你主母那里，服在她手下。” 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Then the angel of the Lord told her, "Go back to your mistress and submit to her."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10 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又说：“我必使你的后裔极其繁多，甚至不可胜数。” 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The angel added, "I will so increase your descendants that they will be too numerous to count</a:t>
            </a:r>
            <a:r>
              <a:rPr lang="en-US" altLang="zh-CN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."</a:t>
            </a:r>
            <a:endParaRPr lang="en-US" altLang="zh-CN" sz="3600" b="1" kern="100" dirty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183203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7504" y="116632"/>
            <a:ext cx="8928992" cy="6624736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【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创世记 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Gen 16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：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1-16】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11 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并说：“你如今怀孕要生一个儿子，可以给他起名叫以实玛利，因为耶和华听见了你的苦情（“以实玛利”就是“　神听见”的意思）。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The angel of the Lord also said to her: "You are now with child and you will have a son. You shall name him Ishmael, for the Lord has heard of your misery.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12 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他为人必像野驴。他的手要攻打人，人的手也要攻打他。他必住在众弟兄的东边。” 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He will be a wild donkey of a man; his hand will be against everyone and everyone's hand against him, and he will live in hostility toward all his brothers</a:t>
            </a:r>
            <a:r>
              <a:rPr lang="en-US" altLang="zh-CN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."</a:t>
            </a:r>
            <a:endParaRPr lang="en-US" altLang="zh-CN" sz="3600" b="1" kern="100" dirty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92183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7504" y="116632"/>
            <a:ext cx="8928992" cy="6624736"/>
          </a:xfrm>
        </p:spPr>
        <p:txBody>
          <a:bodyPr>
            <a:normAutofit lnSpcReduction="10000"/>
          </a:bodyPr>
          <a:lstStyle/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【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创世记 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Gen 16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：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1-16】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13 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夏甲就称那对她说话的耶和华为“看顾人的　神”。因而说：“在这里我也看见那看顾我的吗？” 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She gave this name to the Lord who spoke to her: "You are the God who sees me," for she said, "I have now seen the One who sees me."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14 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所以这井名叫庇耳拉海莱。这井正在加低斯和巴列中间。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That is why the well was called Beer </a:t>
            </a:r>
            <a:r>
              <a:rPr lang="en-US" altLang="zh-CN" sz="3600" b="1" kern="100" dirty="0" err="1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Lahai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 </a:t>
            </a:r>
            <a:r>
              <a:rPr lang="en-US" altLang="zh-CN" sz="3600" b="1" kern="100" dirty="0" err="1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Roi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 ; it is still there, between Kadesh and </a:t>
            </a:r>
            <a:r>
              <a:rPr lang="en-US" altLang="zh-CN" sz="3600" b="1" kern="100" dirty="0" err="1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Bered</a:t>
            </a:r>
            <a:r>
              <a:rPr lang="en-US" altLang="zh-CN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.</a:t>
            </a:r>
            <a:endParaRPr lang="en-US" altLang="zh-CN" sz="3600" b="1" kern="100" dirty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217718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7504" y="116632"/>
            <a:ext cx="8928992" cy="6624736"/>
          </a:xfrm>
        </p:spPr>
        <p:txBody>
          <a:bodyPr>
            <a:normAutofit/>
          </a:bodyPr>
          <a:lstStyle/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【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创世记 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Gen 16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：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1-16】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15 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后来夏甲给亚伯兰生了一个儿子，亚伯兰给他起名叫以实玛利。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So Hagar bore Abram a son, and Abram gave the name Ishmael to the son she had borne.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16 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夏甲给亚伯兰生以实玛利的时候，亚伯兰年八十六岁。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Abram was eighty-six years old when Hagar bore him Ishmael.</a:t>
            </a:r>
          </a:p>
          <a:p>
            <a:pPr marL="0" indent="0" algn="just">
              <a:spcAft>
                <a:spcPts val="0"/>
              </a:spcAft>
              <a:buNone/>
            </a:pPr>
            <a:endParaRPr lang="en-US" altLang="zh-CN" sz="3600" b="1" kern="100" dirty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872774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7504" y="116632"/>
            <a:ext cx="8928992" cy="6624736"/>
          </a:xfrm>
        </p:spPr>
        <p:txBody>
          <a:bodyPr>
            <a:normAutofit/>
          </a:bodyPr>
          <a:lstStyle/>
          <a:p>
            <a:pPr marL="0" indent="0" algn="just">
              <a:spcAft>
                <a:spcPts val="0"/>
              </a:spcAft>
              <a:buNone/>
            </a:pP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人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按自己的方式完成神的</a:t>
            </a: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计划</a:t>
            </a:r>
            <a:endParaRPr lang="en-US" altLang="zh-CN" sz="3600" b="1" kern="100" dirty="0" smtClean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endParaRPr lang="zh-CN" altLang="en-US" sz="3600" b="1" kern="100" dirty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	不等候神的</a:t>
            </a: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时刻</a:t>
            </a:r>
            <a:endParaRPr lang="en-US" altLang="zh-CN" sz="3600" b="1" kern="100" dirty="0" smtClean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endParaRPr lang="zh-CN" altLang="en-US" sz="3600" b="1" kern="100" dirty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	按自己的方式</a:t>
            </a: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行事</a:t>
            </a:r>
            <a:endParaRPr lang="en-US" altLang="zh-CN" sz="3600" b="1" kern="100" dirty="0" smtClean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endParaRPr lang="zh-CN" altLang="en-US" sz="3600" b="1" kern="100" dirty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	暂时达到目的</a:t>
            </a:r>
          </a:p>
        </p:txBody>
      </p:sp>
    </p:spTree>
    <p:extLst>
      <p:ext uri="{BB962C8B-B14F-4D97-AF65-F5344CB8AC3E}">
        <p14:creationId xmlns:p14="http://schemas.microsoft.com/office/powerpoint/2010/main" val="37374153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主题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4195</TotalTime>
  <Words>980</Words>
  <Application>Microsoft Office PowerPoint</Application>
  <PresentationFormat>全屏显示(4:3)</PresentationFormat>
  <Paragraphs>91</Paragraphs>
  <Slides>14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14</vt:i4>
      </vt:variant>
    </vt:vector>
  </HeadingPairs>
  <TitlesOfParts>
    <vt:vector size="21" baseType="lpstr">
      <vt:lpstr>新細明體</vt:lpstr>
      <vt:lpstr>黑体</vt:lpstr>
      <vt:lpstr>宋体</vt:lpstr>
      <vt:lpstr>Arial</vt:lpstr>
      <vt:lpstr>Calibri</vt:lpstr>
      <vt:lpstr>Calibri Light</vt:lpstr>
      <vt:lpstr>Office Theme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创世记查经_19—问题讨论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Windows 用户</dc:creator>
  <cp:lastModifiedBy>Barnabas Feng</cp:lastModifiedBy>
  <cp:revision>497</cp:revision>
  <dcterms:created xsi:type="dcterms:W3CDTF">2014-02-25T17:54:08Z</dcterms:created>
  <dcterms:modified xsi:type="dcterms:W3CDTF">2017-11-10T04:12:03Z</dcterms:modified>
</cp:coreProperties>
</file>