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3"/>
  </p:notesMasterIdLst>
  <p:handoutMasterIdLst>
    <p:handoutMasterId r:id="rId34"/>
  </p:handoutMasterIdLst>
  <p:sldIdLst>
    <p:sldId id="622" r:id="rId2"/>
    <p:sldId id="964" r:id="rId3"/>
    <p:sldId id="965" r:id="rId4"/>
    <p:sldId id="966" r:id="rId5"/>
    <p:sldId id="967" r:id="rId6"/>
    <p:sldId id="968" r:id="rId7"/>
    <p:sldId id="969" r:id="rId8"/>
    <p:sldId id="970" r:id="rId9"/>
    <p:sldId id="971" r:id="rId10"/>
    <p:sldId id="972" r:id="rId11"/>
    <p:sldId id="973" r:id="rId12"/>
    <p:sldId id="974" r:id="rId13"/>
    <p:sldId id="975" r:id="rId14"/>
    <p:sldId id="976" r:id="rId15"/>
    <p:sldId id="977" r:id="rId16"/>
    <p:sldId id="952" r:id="rId17"/>
    <p:sldId id="953" r:id="rId18"/>
    <p:sldId id="978" r:id="rId19"/>
    <p:sldId id="954" r:id="rId20"/>
    <p:sldId id="955" r:id="rId21"/>
    <p:sldId id="956" r:id="rId22"/>
    <p:sldId id="983" r:id="rId23"/>
    <p:sldId id="984" r:id="rId24"/>
    <p:sldId id="979" r:id="rId25"/>
    <p:sldId id="980" r:id="rId26"/>
    <p:sldId id="985" r:id="rId27"/>
    <p:sldId id="986" r:id="rId28"/>
    <p:sldId id="981" r:id="rId29"/>
    <p:sldId id="987" r:id="rId30"/>
    <p:sldId id="988" r:id="rId31"/>
    <p:sldId id="853" r:id="rId3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58" d="100"/>
          <a:sy n="58" d="100"/>
        </p:scale>
        <p:origin x="62" y="10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2017/11/17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2017/11/17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2017/11/17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2017/11/17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2017/11/17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2017/11/17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2017/11/17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2017/11/17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2017/11/17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2017/11/17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2017/11/17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2017/11/17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2017/11/17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2017/11/17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17:1-27】</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亚伯兰年九十九岁的时候，耶和华向他显现，对他说：“我是全能的　神，你当在我面前作完全人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When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Abram was ninety-nine years old, the Lord appeared to him and said, "I am God Almighty ; walk before me and be blameless.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我就与你立约，使你的后裔极其繁多。”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I will confirm my covenant between me and you and will greatly increase your numbers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64458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17:1-27】</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神说：“不然，你妻子撒拉要给你生一个儿子，你要给他起名叫以撒。我要与他坚定所立的约，作他后裔永远的约</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Then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God said, "Yes, but your wife Sarah will bear you a son, and you will call him Isaac. I will establish my covenant with him as an everlasting covenant for his descendants after him.</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至于以实玛利，我也应允你，我必赐福给他，使他昌盛，极其繁多。他必生十二个族长，我也要使他成为大国</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And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as for Ishmael, I have heard you: I will surely bless him; I will make him fruitful and will greatly increase his numbers. He will be the father of twelve rulers, and I will make him into a great nation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2440505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17:1-27】</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到明年这时节，撒拉必给你生以撒，我要与他坚定所立的约。”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But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my covenant I will establish with Isaac, whom Sarah will bear to you by this time next year."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神和亚伯拉罕说完了话，就离开他上升去了</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When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had finished speaking with Abraham, God went up from him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5741119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17:1-27】</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正当那日，亚伯拉罕遵着　神的命，给他的儿子以实玛利和家里的一切男子，无论是在家里生的，是用银子买的，都行了割礼。</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On that very day Abraham took his son Ishmael and all those born in his household or bought with his money, every male in his household, and circumcised them, as God told him.</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亚伯拉罕受割礼的时候年九十九岁。</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was ninety-nine years old when he was circumcised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0843849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17:1-27】</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他儿子以实玛利受割礼的时候年十三岁。</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his son Ishmael was thirteen;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正当那日，亚伯拉罕和他儿子以实玛利一同受了割礼</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Abraham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his son Ishmael were both circumcised on that same day</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4514690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17:1-27】</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家里所有的人，无论是在家里生的，是用银子从外人买的，也都一同受了割礼。</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every male in Abraham's household, including those born in his household or bought from a foreigner, was circumcised with him.</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7843515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再次</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立约（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1-9</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全能的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忍耐的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为亚伯兰改名（新的开始</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应许</a:t>
            </a:r>
          </a:p>
        </p:txBody>
      </p:sp>
    </p:spTree>
    <p:extLst>
      <p:ext uri="{BB962C8B-B14F-4D97-AF65-F5344CB8AC3E}">
        <p14:creationId xmlns:p14="http://schemas.microsoft.com/office/powerpoint/2010/main" val="5754341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设立</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割礼（</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10-14</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设立的时间：夏甲事件</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之后</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设立的对象：亚伯兰罕及其男性</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后裔</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洁净的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记号</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永远的记号</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依靠神得应许的后裔的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记号</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属灵割礼的预表</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0635064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设立</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割礼（</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10-14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属灵割礼的预表</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约</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Jhn</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1:12-13】</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凡接待他的，就是信他名的人，他就赐他们权柄，作　神的儿女。</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Yet to all who received him, to those who believed in his name, he gave the right to become children of God--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这等人不是从肉体和血气生的，不是从情欲生的，也不是从人意生的，乃是从　神生的。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children born not of natural descent, nor of human decision or a husband's will, but born of God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6766689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设立</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割礼（</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10-14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属灵割礼的预表</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加</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Gal 4:22-23】</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因为律法上记着，亚伯拉罕有两个儿子：一个是使女生的，一个是自主之妇人生的。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For it is written that Abraham had two sons, one by the slave woman and the other by the free woman.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然而那使女所生的，是按着肉体和血气生的；那自主之妇人所生的，是凭着应许生的。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His son by the slave woman was born in the ordinary way; but his son by the free woman was born as the result of a promise.</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0656065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撒莱</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改名（新的开始）（</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15</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21</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多国之</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母</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亚伯拉罕喜笑</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0117708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17:1-27】</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亚伯兰俯伏在地；　神又对他说</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Abram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fell facedown, and God said to him,</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我与你立约，你要作多国的父</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As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for me, this is my covenant with you: You will be the father of many nations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0224763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顺服（</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27</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99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岁接受</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割礼</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立刻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顺服</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先有顺服，再得到上帝所应许的</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4183203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割礼</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洗礼</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割礼是因信称义的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印记</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Rom 4:9-11】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如此看来，这福是单加给那受割礼的人吗？不也是加给那未受割礼的人吗？因我们所说，亚伯拉罕的信，就算为他的义。</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Is this blessedness only for the circumcised, or also for the uncircumcised? We have been saying that Abraham's faith was credited to him as righteousness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892183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割礼</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洗礼</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割礼是因信称义的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印记</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Rom 4:9-11】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是怎么算的呢？是在他受割礼的时候呢？是在他未受割礼的时候呢？不是在受割礼的时候，乃是在未受割礼的时候。</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Under what circumstances was it credited? Was it after he was circumcised, or before? It was not after, but before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0596441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割礼</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洗礼</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割礼是因信称义的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印记</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Rom 4:9-11】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并且他受了割礼的记号，作他未受割礼的时候因信称义的印证，叫他作一切未受割礼而信之人的父，使他们也算为义；</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he received the sign of circumcision, a seal of the righteousness that he had by faith while he was still uncircumcised. So then, he is the father of all who believe but have not been circumcised, in order that righteousness might be credited to them.</a:t>
            </a:r>
          </a:p>
        </p:txBody>
      </p:sp>
    </p:spTree>
    <p:extLst>
      <p:ext uri="{BB962C8B-B14F-4D97-AF65-F5344CB8AC3E}">
        <p14:creationId xmlns:p14="http://schemas.microsoft.com/office/powerpoint/2010/main" val="5121881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割礼</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洗礼</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受洗是新约因信称义的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记号</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可</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Mak</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16:16</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信</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而受洗的必然得救，不信的必被定罪。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Whoever believes and is baptized will be saved, but whoever does not believe will be condemned.</a:t>
            </a:r>
          </a:p>
        </p:txBody>
      </p:sp>
    </p:spTree>
    <p:extLst>
      <p:ext uri="{BB962C8B-B14F-4D97-AF65-F5344CB8AC3E}">
        <p14:creationId xmlns:p14="http://schemas.microsoft.com/office/powerpoint/2010/main" val="22512923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割礼</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洗礼</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家庭成员的记号</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被接纳作为得救的家庭一员</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西</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Col 2:11-13】</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你们在他里面，也受了不是人手所行的割礼，乃是基督使你们脱去肉体情欲的割礼。</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In him you were also circumcised, in the putting off of the sinful nature, not with a circumcision done by the hands of men but with the circumcision done by Christ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2333921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割礼</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洗礼</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家庭成员的记号</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被接纳作为得救的家庭一员</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西</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Col 2:11-13】</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你们既受洗与他一同埋葬，也就在此与他一同复活，都因信那叫他从死里复活　神的功用。</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having been buried with him in baptism and raised with him through your faith in the power of God, who raised him from the dead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1680617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割礼</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洗礼</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家庭成员的记号</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被接纳作为得救的家庭一员</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西</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Col 2:11-13】</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你们从前在过犯和未受割礼的肉体中死了，　神赦免了你们（或作“我们”）一切过犯，便叫你们与基督一同活过来，</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you were dead in your sins and in the uncircumcision of your sinful nature, God made you alive with Christ. He forgave us all our sins,</a:t>
            </a:r>
          </a:p>
        </p:txBody>
      </p:sp>
    </p:spTree>
    <p:extLst>
      <p:ext uri="{BB962C8B-B14F-4D97-AF65-F5344CB8AC3E}">
        <p14:creationId xmlns:p14="http://schemas.microsoft.com/office/powerpoint/2010/main" val="22877788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割礼</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洗礼</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真实的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割礼</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Rom 2:28-29】</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因为外面作犹太人的，不是真犹太人；外面肉身的割礼，也不是真割礼</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man is not a Jew if he is only one outwardly, nor is circumcision merely outward and physical</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22804958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割礼</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洗礼</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真实的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割礼</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Rom 2:28-29】</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惟有里面作的，才是真犹太人；真割礼也是心里的，在乎灵，不在乎仪文。这人的称赞不是从人来的，乃是从　神来的。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 a man is a Jew if he is one inwardly; and circumcision is circumcision of the heart, by the Spirit, not by the written code. Such a man's praise is not from men, but from God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5303950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17:1-27】</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从此以后，你的名不再叫亚伯兰，要叫亚伯拉罕，因为我已立你作多国的父</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No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longer will you be called Abram ; your name will be Abraham, for I have made you a father of many nations.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我必使你的后裔极其繁多，国度从你而立，君王从你而出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I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will make you very fruitful; I will make nations of you, and kings will come from you</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21299662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割礼</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洗礼</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真实的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割礼</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腓</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Phl</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3:3】</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因为真受割礼的，乃是我们这以　神的灵敬拜，在基督耶稣里夸口，不靠着肉体的。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For it is we who are the circumcision, we who worship by the Spirit of God, who glory in Christ Jesus, and who put no confidence in the flesh--</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1593255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20</a:t>
            </a:r>
            <a:r>
              <a:rPr lang="en-US" altLang="zh-CN" b="1" dirty="0" smtClean="0">
                <a:latin typeface="黑体" panose="02010609060101010101" pitchFamily="49" charset="-122"/>
                <a:ea typeface="黑体" panose="02010609060101010101" pitchFamily="49" charset="-122"/>
              </a:rPr>
              <a:t>—</a:t>
            </a:r>
            <a:r>
              <a:rPr lang="zh-CN" altLang="en-US" b="1" dirty="0" smtClean="0">
                <a:latin typeface="黑体" panose="02010609060101010101" pitchFamily="49" charset="-122"/>
                <a:ea typeface="黑体" panose="02010609060101010101" pitchFamily="49" charset="-122"/>
              </a:rPr>
              <a:t>问题讨论</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1" y="615602"/>
            <a:ext cx="8779230" cy="6125766"/>
          </a:xfrm>
        </p:spPr>
        <p:txBody>
          <a:bodyPr>
            <a:normAutofit/>
          </a:bodyPr>
          <a:lstStyle/>
          <a:p>
            <a:pPr marL="742950" indent="-742950" algn="just">
              <a:spcAft>
                <a:spcPts val="0"/>
              </a:spcAft>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什么</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是“在神面前作完全人（</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startAt="2"/>
            </a:pPr>
            <a:r>
              <a:rPr lang="zh-CN" altLang="en-US" sz="3600" b="1" kern="100" smtClean="0">
                <a:latin typeface="Calibri" panose="020F0502020204030204" pitchFamily="34" charset="0"/>
                <a:ea typeface="黑体" panose="02010609060101010101" pitchFamily="49" charset="-122"/>
                <a:cs typeface="Calibri" panose="020F0502020204030204" pitchFamily="34" charset="0"/>
              </a:rPr>
              <a:t>思想</a:t>
            </a:r>
            <a:r>
              <a:rPr lang="zh-CN" altLang="en-US" sz="3600" b="1" kern="100">
                <a:latin typeface="Calibri" panose="020F0502020204030204" pitchFamily="34" charset="0"/>
                <a:ea typeface="黑体" panose="02010609060101010101" pitchFamily="49" charset="-122"/>
                <a:cs typeface="Calibri" panose="020F0502020204030204" pitchFamily="34" charset="0"/>
              </a:rPr>
              <a:t>“割礼”和“洗礼”的属灵意义，两者有何相似之处？</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361973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17:1-27】</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我要与你并你世世代代的后裔坚立我的约，作永远的约，是要作你和你后裔的　神</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I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will establish my covenant as an everlasting covenant between me and you and your descendants after you for the generations to come, to be your God and the God of your descendants after you.</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我要将你现在寄居的地，就是迦南全地，赐给你和你的后裔，永远为业。我也必作他们的　神。”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The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whole land of Canaan, where you are now an alien, I will give as an everlasting possession to you and your descendants after you; and I will be their God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7484778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17:1-27】</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神又对亚伯拉罕说：“你和你的后裔必世世代代遵守我的约</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Then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God said to Abraham, "As for you, you must keep my covenant, you and your descendants after you for the generations to come.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你们所有的男子都要受割礼，这就是我与你，并你的后裔所立的约，是你们所当遵守的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This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is my covenant with you and your descendants after you, the covenant you are to keep: Every male among you shall be circumcised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0075465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17:1-27】</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你们都要受割礼（“受割礼”原文作“割阳皮”。</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25</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节同），这是我与你们立约的证据</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You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are to undergo circumcision, and it will be the sign of the covenant between me and you</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你们世世代代的男子，无论是家里生的，是在你后裔之外用银子从外人买的，生下来第八日，都要受割礼。</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For the generations to come every male among you who is eight days old must be circumcised, including those born in your household or bought with money from a foreigner-those who are not your offspring.</a:t>
            </a:r>
          </a:p>
        </p:txBody>
      </p:sp>
    </p:spTree>
    <p:extLst>
      <p:ext uri="{BB962C8B-B14F-4D97-AF65-F5344CB8AC3E}">
        <p14:creationId xmlns:p14="http://schemas.microsoft.com/office/powerpoint/2010/main" val="3689742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17:1-27】</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你家里生的和你用银子买的，都必须受割礼。这样，我的约就立在你们肉体上，作永远的约</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Whether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born in your household or bought with your money, they must be circumcised. My covenant in your flesh is to be an everlasting covenant.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但不受割礼的男子，必从民中剪除，因他背了我的约。”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Any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uncircumcised male, who has not been circumcised in the flesh, will be cut off from his people; he has broken my covenant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8489387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17:1-27】</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神又对亚伯拉罕说：“你的妻子撒莱，不可再叫撒莱，她的名要叫撒拉</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God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also said to Abraham, "As for Sarai your wife, you are no longer to call her Sarai; her name will be Sarah.</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我必赐福给她，也要使你从她得一个儿子。我要赐福给她，她也要作多国之母，必有百姓的君王从她而出。”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I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will bless her and will surely give you a son by her. I will bless her so that she will be the mother of nations; kings of peoples will come from her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7884114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17:1-27】</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亚伯拉罕就俯伏在地喜笑，心里说：“一百岁的人还能得孩子吗？撒拉已经九十岁了，还能生养吗？”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Abraham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fell facedown; he laughed and said to himself, "Will a son be born to a man a hundred years old? Will Sarah bear a child at the age of ninety?"</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亚伯拉罕对　神说：“但愿以实玛利活在你面前。”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And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said to God, "If only Ishmael might live under your blessing</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784982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4217</TotalTime>
  <Words>1237</Words>
  <Application>Microsoft Office PowerPoint</Application>
  <PresentationFormat>全屏显示(4:3)</PresentationFormat>
  <Paragraphs>175</Paragraphs>
  <Slides>31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31</vt:i4>
      </vt:variant>
    </vt:vector>
  </HeadingPairs>
  <TitlesOfParts>
    <vt:vector size="38"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创世记查经_20—问题讨论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501</cp:revision>
  <dcterms:created xsi:type="dcterms:W3CDTF">2014-02-25T17:54:08Z</dcterms:created>
  <dcterms:modified xsi:type="dcterms:W3CDTF">2017-11-17T17:16:59Z</dcterms:modified>
</cp:coreProperties>
</file>