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622" r:id="rId2"/>
    <p:sldId id="989" r:id="rId3"/>
    <p:sldId id="990" r:id="rId4"/>
    <p:sldId id="991" r:id="rId5"/>
    <p:sldId id="992" r:id="rId6"/>
    <p:sldId id="993" r:id="rId7"/>
    <p:sldId id="994" r:id="rId8"/>
    <p:sldId id="995" r:id="rId9"/>
    <p:sldId id="996" r:id="rId10"/>
    <p:sldId id="997" r:id="rId11"/>
    <p:sldId id="998" r:id="rId12"/>
    <p:sldId id="999" r:id="rId13"/>
    <p:sldId id="964" r:id="rId14"/>
    <p:sldId id="1000" r:id="rId15"/>
    <p:sldId id="1001" r:id="rId16"/>
    <p:sldId id="1002" r:id="rId17"/>
    <p:sldId id="1003" r:id="rId18"/>
    <p:sldId id="1004" r:id="rId19"/>
    <p:sldId id="1005" r:id="rId20"/>
    <p:sldId id="1006" r:id="rId21"/>
    <p:sldId id="965" r:id="rId22"/>
    <p:sldId id="966" r:id="rId23"/>
    <p:sldId id="853"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58" d="100"/>
          <a:sy n="58" d="100"/>
        </p:scale>
        <p:origin x="62" y="9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2017/11/30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2017/11/30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2017/11/30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2017/11/30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2017/11/30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2017/11/30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耶和华在幔利橡树那里，向亚伯拉罕显现出来。那时正热，亚伯拉罕坐在帐棚门口，</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Lord appeared to Abraham near the great trees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Mamre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while he was sitting at the entrance to his tent in the heat of the day.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举目观看，见有三个人在对面站着。他一见，就从帐棚门口跑去迎接他们，俯伏在地，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looked up and saw three men standing nearby. When he saw them, he hurried from the entrance of his tent to meet them and bowed low to the ground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我眷顾他，为要叫他吩咐他的众子和他的眷属遵守我的道，秉公行义，使我所应许亚伯拉罕的话都成就了。”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 have chosen him, so that he will direct his children and his household after him to keep the way of the Lord by doing what is right and just, so that the Lord will bring about for Abraham what he has promised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耶和华说：“所多玛和蛾摩拉的罪恶甚重，声闻于我。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"The outcry against Sodom and Gomorrah is so great and their sin so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grievous</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491897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我现在要下去，察看他们所行的，果然尽像那达到我耳中的声音一样吗？若是不然，我也必知道。”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I will go down and see if what they have done is as bad as the outcry that has reached me. If not, I will know."</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89802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接待客人的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13:2】</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不可忘记用爱心接待客旅，因为曾有接待客旅的，不知不觉就接待了天使。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forget to entertain strangers, for by so doing some people have entertained angels without knowing it.</a:t>
            </a:r>
          </a:p>
        </p:txBody>
      </p:sp>
    </p:spTree>
    <p:extLst>
      <p:ext uri="{BB962C8B-B14F-4D97-AF65-F5344CB8AC3E}">
        <p14:creationId xmlns:p14="http://schemas.microsoft.com/office/powerpoint/2010/main" val="1997550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互动</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实的神（信实的主人）</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谦卑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的人（谦卑的仆人）</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信的人和公义的神</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人的不信不能拦阻神旨意的成就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22476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互动</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实的神（信实的主人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神亲自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探访</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神亲自</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坚固亚伯拉罕的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神亲自宣告</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（启示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）自己的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全能</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052960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与人的互动</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谦卑的人（谦卑的仆人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行动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（立刻全力以赴）</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态度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（谦卑）</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73155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与人的互动</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谦卑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的人（谦卑的仆人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行动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（立刻全力以赴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立刻的行动。“跑去迎接”（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实质的付出和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行动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和备餐</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毫不犹豫地献上最好的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──又嫩又好</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(6~7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60904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与人的互动</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谦卑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的人（谦卑的仆人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态度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（谦卑）</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“俯伏在地”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；“我主</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将</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可以接待客人（付出）看为自己的福气，而不是看为自己的功劳</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自己站在</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旁边”</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081798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与人的互动</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信的人和公义的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撒拉</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绝不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放过罪的神</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人的不信不能拦阻神旨意的成就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489394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互动</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15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撒拉</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15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10-12】</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三人中有一位说：“到明年这时候，我必要回到你这里，你的妻子撒拉必生一个儿子。”撒拉在那人后边的帐棚门口也听见了这话。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"I will surely return to you about this time next year, and Sarah your wife will have a son." Now Sarah was listening at the entrance to the tent, which was behind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撒拉心里暗笑，说：“我既已衰败，我主也老迈，岂能有这喜事呢？”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Sarah laughed to herself as she thought, "After I am worn out and my master is old, will I now have this pleasure?"</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John 16:9】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为罪，是因他们不信我；</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regard to sin, because men do not believe in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8489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说：“我主，我若在你眼前蒙恩，求你不要离开仆人往前去。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"If I have found favor in your eyes, my lord, do not pass your servant by.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容我拿点水来，你们洗洗脚，在树下歇息歇息。</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Let a little water be brought, and then you may all wash your feet and rest under this tree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33080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与人的互动</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绝不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放过罪的神</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出</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34:7b】……</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万不以有罪的为无罪</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人的不信不能拦阻神旨意的成就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70719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的全能</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耶和华岂有难成的事吗？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……Is anything too hard for the Lord ?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无为有（创造</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神独行</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其事，不是神人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合作</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神施行</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审判（审判所多玛和蛾摩拉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神的祝福与审判证实神的信</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神的信实证明神的大能</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129966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的全能</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神的全能的定义</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能够实行祂所有圣洁的旨意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在神没有难成的事。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神的全能等同于神的全权（</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sovereignty</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的自由不能拦阻神完成祂的旨意</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484778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21—</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742950" indent="-742950" algn="just">
              <a:spcAft>
                <a:spcPts val="0"/>
              </a:spcAft>
              <a:buAutoNum type="arabicParenR"/>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根据</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亚伯拉罕接待客人，思想信心与爱心的关系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根据</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撒拉的“暗笑”，思想理性与信心的关系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对比撒拉和亚当夏娃面对神责备的反应？讨论人应该怎样面对自己的罪？</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我再拿一点饼来，你们可以加添心力，然后往前去。你们既到仆人这里来，理当如此。”他们说：“就照你说的行吧！”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Let me get you something to eat, so you can be refreshed and then go on your way-now that you have come to your servant." "Very well," they answered, "do as you say."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亚伯拉罕急忙进帐棚见撒拉，说：“你速速拿三细亚细面调和作饼。”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Abraham hurried into the tent to Sarah. "Quick," he said, "get three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seahs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of fine flour and knead it and bake some bread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76838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亚伯拉罕又跑到牛群里，牵了一只又嫩又好的牛犊来，交给仆人，仆人急忙预备好了。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ran to the herd and selected a choice, tender calf and gave it to a servant, who hurried to prepare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亚伯拉罕又取了奶油和奶，并预备好的牛犊来，摆在他们面前，自己在树下站在旁边，他们就吃了。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then brought some curds and milk and the calf that had been prepared, and set these before them. While they ate, he stood near them under a tree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74472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他们问亚伯拉罕说：“你妻子撒拉在哪里？”他说：“在帐棚里。”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Where is your wife Sarah? they asked him. "There, in the tent," he said.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三人中有一位说：“到明年这时候，我必要回到你这里，你的妻子撒拉必生一个儿子。”撒拉在那人后边的帐棚门口也听见了这话。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"I will surely return to you about this time next year, and Sarah your wife will have a son." Now Sarah was listening at the entrance to the tent, which was behind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87481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亚伯拉罕和撒拉年纪老迈，撒拉的月经已断绝了。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and Sarah were already old and well advanced in years, and Sarah was past the age of childbearing.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撒拉心里暗笑，说：“我既已衰败，我主也老迈，岂能有这喜事呢？”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Sarah laughed to herself as she thought, "After I am worn out and my master is old, will I now have this pleasure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72887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耶和华对亚伯拉罕说：“撒拉为什么暗笑，说：‘我既已年老，果真能生养吗？’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to Abraham, "Why did Sarah laugh and say, 'Will I really have a child, now that I am old?'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耶和华岂有难成的事吗？到了日期，明年这时候，我必回到你这里，撒拉必生一个儿子。”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 anything too hard for the Lord ? I will return to you at the appointed time next year and Sarah will have a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44302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撒拉就害怕，不承认，说：“我没有笑。”那位说：“不然，你实在笑了。”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Sarah was afraid, so she lied and said, "I did not laugh." But he said, "Yes, you did laugh."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三人就从那里起行，向所多玛观看，亚伯拉罕也与他们同行，要送他们一程。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men got up to leave, they looked down toward Sodom, and Abraham walked along with them to see them on their way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79910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耶和华说：“我所要作的事岂可瞒着亚伯拉罕呢？</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"Shall I hide from Abraham what I am about to do?</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亚伯拉罕必要成为强大的国，地上的万国都必因他得福。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will surely become a great and powerful nation, and all nations on earth will be blessed through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72695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4691</TotalTime>
  <Words>1539</Words>
  <Application>Microsoft Office PowerPoint</Application>
  <PresentationFormat>全屏显示(4:3)</PresentationFormat>
  <Paragraphs>164</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创世记查经_21—问题讨论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512</cp:revision>
  <dcterms:created xsi:type="dcterms:W3CDTF">2014-02-25T17:54:08Z</dcterms:created>
  <dcterms:modified xsi:type="dcterms:W3CDTF">2017-12-01T02:44:38Z</dcterms:modified>
</cp:coreProperties>
</file>