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622" r:id="rId2"/>
    <p:sldId id="1007" r:id="rId3"/>
    <p:sldId id="1008" r:id="rId4"/>
    <p:sldId id="1009" r:id="rId5"/>
    <p:sldId id="1010" r:id="rId6"/>
    <p:sldId id="1011" r:id="rId7"/>
    <p:sldId id="1012" r:id="rId8"/>
    <p:sldId id="1013" r:id="rId9"/>
    <p:sldId id="1014" r:id="rId10"/>
    <p:sldId id="989" r:id="rId11"/>
    <p:sldId id="990" r:id="rId12"/>
    <p:sldId id="991" r:id="rId13"/>
    <p:sldId id="992" r:id="rId14"/>
    <p:sldId id="993" r:id="rId15"/>
    <p:sldId id="994" r:id="rId16"/>
    <p:sldId id="995" r:id="rId17"/>
    <p:sldId id="996" r:id="rId18"/>
    <p:sldId id="997" r:id="rId19"/>
    <p:sldId id="853"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58" d="100"/>
          <a:sy n="58" d="100"/>
        </p:scale>
        <p:origin x="62" y="10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三人就从那里起行，向所多玛观看，亚伯拉罕也与他们同行，要送他们一程。</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men got up to leave, they looked down toward Sodom, and Abraham walked along with them to see them on their way.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耶和华说：“我所要作的事岂可瞒着亚伯拉罕呢？</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"Shall I hide from Abraham what I am about to do</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朋友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神给亚伯拉罕的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应许</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神对亚伯拉罕的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要求</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神通过怎样的方式让亚伯拉罕不会</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忘记神对他的要求？</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33080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朋友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神给亚伯拉罕的应许</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18:18</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必要成为强大的国，地上的万国都必因他得福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Abraham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will surely become a great and powerful nation, and all nations on earth will be blessed through him.</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76838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朋友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神对亚伯拉罕的要求</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18:18a】</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我</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眷顾他，为</a:t>
            </a:r>
            <a:r>
              <a:rPr lang="zh-CN" altLang="en-US" sz="3600" b="1" kern="100" dirty="0">
                <a:solidFill>
                  <a:srgbClr val="FFFF00"/>
                </a:solidFill>
                <a:latin typeface="Calibri" panose="020F0502020204030204" pitchFamily="34" charset="0"/>
                <a:ea typeface="黑体" panose="02010609060101010101" pitchFamily="49" charset="-122"/>
                <a:cs typeface="Calibri" panose="020F0502020204030204" pitchFamily="34" charset="0"/>
              </a:rPr>
              <a:t>要叫他吩咐他的众子和他的眷属</a:t>
            </a:r>
            <a:r>
              <a:rPr lang="zh-CN" altLang="en-US" sz="3600" b="1"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遵守</a:t>
            </a:r>
            <a:r>
              <a:rPr lang="zh-CN" altLang="en-US" sz="3600" b="1" kern="100" dirty="0">
                <a:solidFill>
                  <a:srgbClr val="FFFF00"/>
                </a:solidFill>
                <a:latin typeface="Calibri" panose="020F0502020204030204" pitchFamily="34" charset="0"/>
                <a:ea typeface="黑体" panose="02010609060101010101" pitchFamily="49" charset="-122"/>
                <a:cs typeface="Calibri" panose="020F0502020204030204" pitchFamily="34" charset="0"/>
              </a:rPr>
              <a:t>我的道，秉公行</a:t>
            </a:r>
            <a:r>
              <a:rPr lang="zh-CN" altLang="en-US" sz="3600" b="1"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义</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 have chosen him, so that he will direct his children and his household after him to keep the way of the Lord by doing what is right and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just….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74472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朋友</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神通过怎样的方式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让亚伯拉罕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不会忘记神对他的要求</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神让亚伯拉罕看到神</a:t>
            </a:r>
            <a:r>
              <a:rPr lang="zh-CN" altLang="en-US" sz="3600" b="1" kern="100" dirty="0">
                <a:solidFill>
                  <a:srgbClr val="FFFF00"/>
                </a:solidFill>
                <a:latin typeface="Calibri" panose="020F0502020204030204" pitchFamily="34" charset="0"/>
                <a:ea typeface="黑体" panose="02010609060101010101" pitchFamily="49" charset="-122"/>
                <a:cs typeface="Calibri" panose="020F0502020204030204" pitchFamily="34" charset="0"/>
              </a:rPr>
              <a:t>对所多玛和阿摩拉的审判</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8748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对话</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祈求内容的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变化</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祈求态度的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变化</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神的回应一直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不变</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亚伯拉罕通过和神的对话，对神，和对自己的认识越来越深。</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72887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和神的对话</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祈求内容的变化</a:t>
            </a:r>
          </a:p>
          <a:p>
            <a:pPr marL="742950" indent="-742950" algn="just">
              <a:spcAft>
                <a:spcPts val="0"/>
              </a:spcAft>
              <a:buAutoNum type="arabicPeriod"/>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求</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义（恶人和义人不可同样对待）</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buNone/>
            </a:pPr>
            <a:r>
              <a:rPr lang="zh-CN" altLang="zh-CN" sz="3600" b="1" dirty="0">
                <a:latin typeface="黑体" panose="02010609060101010101" pitchFamily="49" charset="-122"/>
                <a:ea typeface="黑体" panose="02010609060101010101" pitchFamily="49" charset="-122"/>
              </a:rPr>
              <a:t>【创</a:t>
            </a:r>
            <a:r>
              <a:rPr lang="en-US" altLang="zh-CN" sz="3600" b="1" dirty="0">
                <a:latin typeface="黑体" panose="02010609060101010101" pitchFamily="49" charset="-122"/>
                <a:ea typeface="黑体" panose="02010609060101010101" pitchFamily="49" charset="-122"/>
              </a:rPr>
              <a:t>18:25</a:t>
            </a:r>
            <a:r>
              <a:rPr lang="zh-CN" altLang="zh-CN" sz="3600" b="1" dirty="0">
                <a:latin typeface="黑体" panose="02010609060101010101" pitchFamily="49" charset="-122"/>
                <a:ea typeface="黑体" panose="02010609060101010101" pitchFamily="49" charset="-122"/>
              </a:rPr>
              <a:t>】将义人与恶人同杀，将义人与恶人一样看待，这断不是你所行的。审判全地的主岂不行公义吗？</a:t>
            </a:r>
            <a:r>
              <a:rPr lang="en-US" altLang="zh-CN" sz="3600" b="1" dirty="0">
                <a:latin typeface="黑体" panose="02010609060101010101" pitchFamily="49" charset="-122"/>
                <a:ea typeface="黑体" panose="02010609060101010101" pitchFamily="49" charset="-122"/>
              </a:rPr>
              <a:t>”</a:t>
            </a:r>
            <a:endParaRPr lang="zh-CN" altLang="zh-CN" sz="3600" b="1" dirty="0">
              <a:latin typeface="黑体" panose="02010609060101010101" pitchFamily="49" charset="-122"/>
              <a:ea typeface="黑体" panose="02010609060101010101" pitchFamily="49" charset="-122"/>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求怜悯 （求对待恶人和对待义人一样）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dirty="0">
                <a:latin typeface="黑体" panose="02010609060101010101" pitchFamily="49" charset="-122"/>
                <a:ea typeface="黑体" panose="02010609060101010101" pitchFamily="49" charset="-122"/>
              </a:rPr>
              <a:t>求主不要</a:t>
            </a:r>
            <a:r>
              <a:rPr lang="zh-CN" altLang="en-US" sz="3600" b="1" dirty="0" smtClean="0">
                <a:latin typeface="黑体" panose="02010609060101010101" pitchFamily="49" charset="-122"/>
                <a:ea typeface="黑体" panose="02010609060101010101" pitchFamily="49" charset="-122"/>
              </a:rPr>
              <a:t>动怒</a:t>
            </a:r>
            <a:r>
              <a:rPr lang="en-US" altLang="zh-CN" sz="3600" b="1" dirty="0" smtClean="0">
                <a:latin typeface="黑体" panose="02010609060101010101" pitchFamily="49" charset="-122"/>
                <a:ea typeface="黑体" panose="02010609060101010101" pitchFamily="49" charset="-122"/>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求公义</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求怜悯</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44302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对话</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神态度的变化</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“你”</a:t>
            </a:r>
            <a:r>
              <a:rPr lang="en-US" altLang="zh-CN" sz="3600" b="1" kern="100" dirty="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提要</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求的方式的变化</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“质问”</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 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哀求</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3"/>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对自己</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态度</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的变化</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“我”</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“尘土”</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799102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对话</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神的回应一直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不变</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亚伯拉罕通过和神的对话，对神，和对自己的认识越来越深</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“要求公</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义，充满爱心”的亚伯拉罕忘记最需要得到公义和爱的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sym typeface="Wingdings" panose="05000000000000000000" pitchFamily="2" charset="2"/>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所</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多玛，阿摩</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拉的罪恶的受害人</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72695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对话</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自以为有公义，其实没有公</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义</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（要求恶人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和义</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人的结局一样）</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人自以为有爱，其实忘记最可怜的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（忘记所</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多</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玛罪恶的</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受害者）</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49189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22—</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742950" indent="-742950" algn="just">
              <a:spcAft>
                <a:spcPts val="0"/>
              </a:spcAft>
              <a:buAutoNum type="arabicParenR"/>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我向神祷告的过程中，我和神有怎样的互动</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祷告</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是否让我越来越认识自己，越来越认识神？如果是，请列举出自己亲身的祷告经历来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说明。</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为什么要亲自到</a:t>
            </a:r>
            <a:r>
              <a:rPr lang="zh-CN" altLang="en-US" sz="3600" b="1" kern="100">
                <a:latin typeface="Calibri" panose="020F0502020204030204" pitchFamily="34" charset="0"/>
                <a:ea typeface="黑体" panose="02010609060101010101" pitchFamily="49" charset="-122"/>
                <a:cs typeface="Calibri" panose="020F0502020204030204" pitchFamily="34" charset="0"/>
              </a:rPr>
              <a:t>所</a:t>
            </a:r>
            <a:r>
              <a:rPr lang="zh-CN" altLang="en-US" sz="3600" b="1" kern="100" smtClean="0">
                <a:latin typeface="Calibri" panose="020F0502020204030204" pitchFamily="34" charset="0"/>
                <a:ea typeface="黑体" panose="02010609060101010101" pitchFamily="49" charset="-122"/>
                <a:cs typeface="Calibri" panose="020F0502020204030204" pitchFamily="34" charset="0"/>
              </a:rPr>
              <a:t>多玛查看？难道</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神不是全知的吗</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亚伯拉罕必要成为强大的国，地上的万国都必因他得福。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will surely become a great and powerful nation, and all nations on earth will be blessed through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我眷顾他，为要叫他吩咐他的众子和他的眷属遵守我的道，秉公行义，使我所应许亚伯拉罕的话都成就了。”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I have chosen him, so that he will direct his children and his household after him to keep the way of the Lord by doing what is right and just, so that the Lord will bring about for Abraham what he has promised him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12810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耶和华说：“所多玛和蛾摩拉的罪恶甚重，声闻于我。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said, "The outcry against Sodom and Gomorrah is so great and their sin so grievous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我现在要下去，察看他们所行的，果然尽像那达到我耳中的声音一样吗？若是不然，我也必知道。”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I will go down and see if what they have done is as bad as the outcry that has reached me. If not, I will know</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63690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二人转身离开那里，向所多玛去，但亚伯拉罕仍旧站在耶和华面前。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men turned away and went toward Sodom, but Abraham remained standing before the Lord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亚伯拉罕近前来说：“无论善恶，你都要剿灭吗？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approached him and said: "Will you sweep away the righteous with the wicked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39413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假若那城里有五十个义人，你还剿灭那地方吗？不为城里这五十个义人饶恕其中的人吗？</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What if there are fifty righteous people in the city? Will you really sweep it away and not spare the place for the sake of the fifty righteous people in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将义人与恶人同杀，将义人与恶人一样看待，这断不是你所行的。审判全地的主岂不行公义吗？”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Far be it from you to do such a thing-to kill the righteous with the wicked, treating the righteous and the wicked alike. Far be it from you! Will not the Judge of all the earth do right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494487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耶和华说：“我若在所多玛城里见有五十个义人，我就为他们的缘故饶恕那地方的众人。”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Lord said, "If I find fifty righteous people in the city of Sodom, I will spare the whole place for their sake."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亚伯拉罕说：“我虽然是灰尘，还敢对主说话。</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spoke up again: "Now that I have been so bold as to speak to the Lord, though I am nothing but dust and ashes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9116132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假若这五十个义人短了五个，你就因为短了五个毁灭全城吗？”他说：“我在那里若见有四十五个，也不毁灭那城。”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what if the number of the righteous is five less than fifty? Will you destroy the whole city because of five people?" "If I find forty-five there," he said, "I will not destroy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亚伯拉罕又对他说：“假若在那里见有四十个怎么样呢？”他说：“为这四十个的缘故，我也不作这事。”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Once again he spoke to him, "What if only forty are found there?" He said, "For the sake of forty, I will not do it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39850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亚伯拉罕说：“求主不要动怒，容我说，假若在那里见有三十个怎么样呢？”他说：“我在那里若见有三十个，我也不作这事。”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said, "May the Lord not be angry, but let me speak. What if only thirty can be found there?" He answered, "I will not do it if I find thirty there."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亚伯拉罕说：“我还敢对主说话，假若在那里见有二十个怎么样呢？”他说：“为这二十个的缘故，我也不毁灭那城。”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said, "Now that I have been so bold as to speak to the Lord, what if only twenty can be found there?" He said, "For the sake of twenty, I will not destroy it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57586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18:16-33】</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亚伯拉罕说：“求主不要动怒，我再说这一次，假若在那里见有十个呢？”他说：“为这十个的缘故，我也不毁灭那城。”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said, "May the Lord not be angry, but let me speak just once more. What if only ten can be found there?" He answered, "For the sake of ten, I will not destroy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耶和华与亚伯拉罕说完了话就走了；亚伯拉罕也回到自己的地方去了。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 Lord had finished speaking with Abraham, he left, and Abraham returned home.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6612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4725</TotalTime>
  <Words>1288</Words>
  <Application>Microsoft Office PowerPoint</Application>
  <PresentationFormat>全屏显示(4:3)</PresentationFormat>
  <Paragraphs>121</Paragraphs>
  <Slides>19</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新細明體</vt:lpstr>
      <vt:lpstr>黑体</vt:lpstr>
      <vt:lpstr>宋体</vt:lpstr>
      <vt:lpstr>Arial</vt:lpstr>
      <vt:lpstr>Calibri</vt:lpstr>
      <vt:lpstr>Calibri Light</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创世记查经_22—问题讨论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519</cp:revision>
  <dcterms:created xsi:type="dcterms:W3CDTF">2014-02-25T17:54:08Z</dcterms:created>
  <dcterms:modified xsi:type="dcterms:W3CDTF">2017-12-08T07:21:41Z</dcterms:modified>
</cp:coreProperties>
</file>