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84" r:id="rId1"/>
  </p:sldMasterIdLst>
  <p:notesMasterIdLst>
    <p:notesMasterId r:id="rId16"/>
  </p:notesMasterIdLst>
  <p:handoutMasterIdLst>
    <p:handoutMasterId r:id="rId17"/>
  </p:handoutMasterIdLst>
  <p:sldIdLst>
    <p:sldId id="622" r:id="rId2"/>
    <p:sldId id="1037" r:id="rId3"/>
    <p:sldId id="1038" r:id="rId4"/>
    <p:sldId id="1039" r:id="rId5"/>
    <p:sldId id="1040" r:id="rId6"/>
    <p:sldId id="1041" r:id="rId7"/>
    <p:sldId id="1042" r:id="rId8"/>
    <p:sldId id="1043" r:id="rId9"/>
    <p:sldId id="1044" r:id="rId10"/>
    <p:sldId id="1045" r:id="rId11"/>
    <p:sldId id="1015" r:id="rId12"/>
    <p:sldId id="1016" r:id="rId13"/>
    <p:sldId id="1017" r:id="rId14"/>
    <p:sldId id="853" r:id="rId15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/>
  </p:normalViewPr>
  <p:slideViewPr>
    <p:cSldViewPr>
      <p:cViewPr varScale="1">
        <p:scale>
          <a:sx n="73" d="100"/>
          <a:sy n="73" d="100"/>
        </p:scale>
        <p:origin x="77" y="134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5FF88A4-DA15-44AE-9ACB-2C0F00349ACB}" type="datetimeFigureOut">
              <a:rPr lang="zh-CN" altLang="en-US"/>
              <a:pPr>
                <a:defRPr/>
              </a:pPr>
              <a:t>2018/1/5</a:t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DFEFF22-6FBB-4B82-B223-80991887E2F0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283496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825422E-ADD0-4F91-A41D-C1A34FECA782}" type="datetimeFigureOut">
              <a:rPr lang="zh-CN" altLang="en-US"/>
              <a:pPr>
                <a:defRPr/>
              </a:pPr>
              <a:t>2018/1/5</a:t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TW" altLang="en-US" smtClean="0"/>
              <a:t>按一下此處編輯母版文本樣式</a:t>
            </a:r>
            <a:endParaRPr lang="zh-CN" altLang="en-US" smtClean="0"/>
          </a:p>
          <a:p>
            <a:pPr lvl="1"/>
            <a:r>
              <a:rPr lang="zh-CN" altLang="en-US" smtClean="0"/>
              <a:t>第二級</a:t>
            </a:r>
          </a:p>
          <a:p>
            <a:pPr lvl="2"/>
            <a:r>
              <a:rPr lang="zh-CN" altLang="en-US" smtClean="0"/>
              <a:t>第三級</a:t>
            </a:r>
          </a:p>
          <a:p>
            <a:pPr lvl="3"/>
            <a:r>
              <a:rPr lang="zh-CN" altLang="en-US" smtClean="0"/>
              <a:t>第四級</a:t>
            </a:r>
          </a:p>
          <a:p>
            <a:pPr lvl="4"/>
            <a:r>
              <a:rPr lang="zh-CN" altLang="en-US" smtClean="0"/>
              <a:t>第五級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FB4920C-7358-4336-83CC-4FE3C101A02B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380856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39B5F6-6126-490E-A5EC-A0B9504010A5}" type="datetimeFigureOut">
              <a:rPr lang="zh-CN" altLang="en-US" smtClean="0"/>
              <a:pPr>
                <a:defRPr/>
              </a:pPr>
              <a:t>2018/1/5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65023B-6A3C-4EA3-AE66-5A6D6590E647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5413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090D6E-9A13-4644-A4C1-22BE64C39E05}" type="datetimeFigureOut">
              <a:rPr lang="zh-CN" altLang="en-US" smtClean="0"/>
              <a:pPr>
                <a:defRPr/>
              </a:pPr>
              <a:t>2018/1/5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684164-7E1A-40D4-8814-0A5BCF4E4CD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48422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2018/1/5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21128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E26566-709C-466C-A58E-888040DB09C0}" type="datetimeFigureOut">
              <a:rPr lang="zh-CN" altLang="en-US" smtClean="0"/>
              <a:pPr>
                <a:defRPr/>
              </a:pPr>
              <a:t>2018/1/5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6D1800-9FCF-4317-920B-EE4D25C2894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50342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6BCFBF-7E71-447B-87B1-D232EB2FAD6B}" type="datetimeFigureOut">
              <a:rPr lang="zh-CN" altLang="en-US" smtClean="0"/>
              <a:pPr>
                <a:defRPr/>
              </a:pPr>
              <a:t>2018/1/5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C1C10-A0E9-48D0-8E46-CD6986F599C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54254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DFE745-25E9-41AF-92A2-C5E6FFDD60E1}" type="datetimeFigureOut">
              <a:rPr lang="zh-CN" altLang="en-US" smtClean="0"/>
              <a:pPr>
                <a:defRPr/>
              </a:pPr>
              <a:t>2018/1/5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E18E86-74EB-473B-91FB-AE4B23832EE1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184364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A40F68-E40F-4345-9A9A-3DD81DE60C73}" type="datetimeFigureOut">
              <a:rPr lang="zh-CN" altLang="en-US" smtClean="0"/>
              <a:pPr>
                <a:defRPr/>
              </a:pPr>
              <a:t>2018/1/5</a:t>
            </a:fld>
            <a:endParaRPr lang="zh-CN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416818-4404-48B1-B5E7-E8B275A34C4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16343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8EBF2B-C289-4CAE-9C5A-9C852E19519D}" type="datetimeFigureOut">
              <a:rPr lang="zh-CN" altLang="en-US" smtClean="0"/>
              <a:pPr>
                <a:defRPr/>
              </a:pPr>
              <a:t>2018/1/5</a:t>
            </a:fld>
            <a:endParaRPr lang="zh-CN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CA6B60-DC72-4131-94D4-FD3CAE94C680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71924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755167-7E1B-4E1E-BC04-503C5BF8BA2C}" type="datetimeFigureOut">
              <a:rPr lang="zh-CN" altLang="en-US" smtClean="0"/>
              <a:pPr>
                <a:defRPr/>
              </a:pPr>
              <a:t>2018/1/5</a:t>
            </a:fld>
            <a:endParaRPr lang="zh-CN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A7F80B-CD6D-4911-8D5B-0E6E070FBD9E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77898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417081-F110-4DC0-8744-20C5B5A16697}" type="datetimeFigureOut">
              <a:rPr lang="zh-CN" altLang="en-US" smtClean="0"/>
              <a:pPr>
                <a:defRPr/>
              </a:pPr>
              <a:t>2018/1/5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D4A510-9858-4138-9E0E-74180DAEC5EC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36093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439424-2F4D-4107-8821-7DAB63618D84}" type="datetimeFigureOut">
              <a:rPr lang="zh-CN" altLang="en-US" smtClean="0"/>
              <a:pPr>
                <a:defRPr/>
              </a:pPr>
              <a:t>2018/1/5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BA6713-7E43-4DA7-88F4-4DB161994D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531748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2018/1/5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883358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创世记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Genesis 20:1-18】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亚伯拉罕从那里向南地迁去，寄居在加低斯和书珥中间的基拉耳。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Now Abraham moved on from there into the region of the Negev and lived between Kadesh and </a:t>
            </a:r>
            <a:r>
              <a:rPr lang="en-US" altLang="zh-CN" sz="3600" b="1" kern="100" dirty="0" err="1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Shur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. For a while he stayed in </a:t>
            </a:r>
            <a:r>
              <a:rPr lang="en-US" altLang="zh-CN" sz="3600" b="1" kern="100" dirty="0" err="1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Gerar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,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亚伯拉罕称他的妻撒拉为妹子。基拉耳王亚比米勒差人把撒拉取了去。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and there Abraham said of his wife Sarah, "She is my sister." Then Abimelech king of </a:t>
            </a:r>
            <a:r>
              <a:rPr lang="en-US" altLang="zh-CN" sz="3600" b="1" kern="100" dirty="0" err="1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Gerar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sent for Sarah and took her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.</a:t>
            </a: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4458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软弱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的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亚伯拉罕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再次重复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25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年前的错误，再次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说谎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8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凭眼见不凭信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心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8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隐藏真相，就是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谎言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8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顽固的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弱点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8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上帝扶持软弱的亚伯拉罕</a:t>
            </a:r>
          </a:p>
        </p:txBody>
      </p:sp>
    </p:spTree>
    <p:extLst>
      <p:ext uri="{BB962C8B-B14F-4D97-AF65-F5344CB8AC3E}">
        <p14:creationId xmlns:p14="http://schemas.microsoft.com/office/powerpoint/2010/main" val="1623968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“委屈”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的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亚比米勒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被亚伯兰罕和撒拉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欺骗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9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被上帝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警告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en-US" altLang="zh-CN" sz="9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	并不完全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无辜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9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顺服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神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8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斥责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亚伯拉罕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8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厚待亚伯拉罕</a:t>
            </a: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5985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掌权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的神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箴 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Proverbs 21:1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】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王的心在耶和华手中，好像陇沟的水随意流转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。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The 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king's heart is in the hand of the Lord ; he directs it like a watercourse wherever he pleases.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全地的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神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8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守约的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神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8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亚比米勒没有与撒拉同房的原因</a:t>
            </a: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0544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掌权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的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神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亚比米勒没有与撒拉同房的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原因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8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	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    原因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一（从人的眼光来看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）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8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	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    原因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二（从神的眼光来看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）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8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	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    第一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因和第二因</a:t>
            </a: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782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4397" y="0"/>
            <a:ext cx="7886700" cy="615602"/>
          </a:xfrm>
        </p:spPr>
        <p:txBody>
          <a:bodyPr>
            <a:normAutofit fontScale="90000"/>
          </a:bodyPr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23—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问题讨论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3251" y="615602"/>
            <a:ext cx="8779230" cy="612576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endParaRPr lang="en-US" altLang="zh-CN" sz="800" b="1" kern="10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）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亚伯拉罕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身上有“顽固的弱点”，我们身上“顽固的弱点”是什么？我们应该怎样面对这“顽固的弱点”？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）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在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整个事件中，神起了什么作用？神到底要保障什么？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3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）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知道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上帝的权柄高过人的意志之后，我们要怎样面对（过）自己在地上的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生活？</a:t>
            </a: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6197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lnSpcReduction="100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创世记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Genesis 20:1-18】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3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但夜间，　神来在梦中对亚比米勒说：“你是个死人哪！因为你取了那女人来，她原是别人的妻子。”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But God came to Abimelech in a dream one night and said to him, "You are as good as dead because of the woman you have taken; she is a married woman."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4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亚比米勒却还没有亲近撒拉。他说：“主啊，连有义的国你也要毁灭吗？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Now Abimelech had not gone near her, so he said, "Lord, will you destroy an innocent nation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?</a:t>
            </a: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4820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创世记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Genesis 20:1-18】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5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那人岂不是自己对我说‘她是我的妹子’吗？就是女人也自己说：‘他是我的哥哥。’我作这事是心正手洁的。”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Did he not say to me, 'She is my sister,' and didn't she also say, 'He is my brother'? I have done this with a clear conscience and clean hands."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6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神在梦中对他说：“我知道你作这事是心中正直，我也拦阻了你，免得你得罪我，所以我不容你沾着她。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Then God said to him in the dream, "Yes, I know you did this with a clear conscience, and so I have kept you from sinning against me. That is why I did not let you touch her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.</a:t>
            </a: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3360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fontScale="925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创世记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Genesis 20:1-18】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7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现在你把这人的妻子归还他，因为他是先知，他要为你祷告，使你存活。你若不归还他，你当知道，你和你所有的人都必要死。”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Now return the man's wife, for he is a prophet, and he will pray for you and you will live. But if you do not return her, you may be sure that you and all yours will die."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8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亚比米勒清早起来，召了众臣仆来，将这些事都说给他们听，他们都甚惧怕。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Early the next morning Abimelech summoned all his officials, and when he told them all that had happened, they were very much afraid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.</a:t>
            </a: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0869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创世记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Genesis 20:1-18】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9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亚比米勒召了亚伯拉罕来，对他说：“你怎么向我这样行呢？我在什么事上得罪了你，你竟使我和我国里的人陷在大罪里！你向我行不当行的事了。”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Then Abimelech called Abraham in and said, "What have you done to us? How have I wronged you that you have brought such great guilt upon me and my kingdom? You have done things to me that should not be done."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10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亚比米勒又对亚伯拉罕说：“你见了什么才作这事呢？”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And Abimelech asked Abraham, "What was your reason for doing this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?"</a:t>
            </a: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3390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创世记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Genesis 20:1-18】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11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亚伯拉罕说：“我以为这地方的人总不惧怕　神，必为我妻子的缘故杀我。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Abraham replied, "I said to myself, 'There is surely no fear of God in this place, and they will kill me because of my wife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.'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12 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况且她也实在是我的妹子，她与我是同父异母，后来作了我的妻子。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Besides, she really is my sister, the daughter of my father though not of my mother; and she became my wife.</a:t>
            </a:r>
          </a:p>
        </p:txBody>
      </p:sp>
    </p:spTree>
    <p:extLst>
      <p:ext uri="{BB962C8B-B14F-4D97-AF65-F5344CB8AC3E}">
        <p14:creationId xmlns:p14="http://schemas.microsoft.com/office/powerpoint/2010/main" val="2065292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创世记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Genesis 20:1-18】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13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当　神叫我离开父家飘流在外的时候，我对她说：‘我们无论走到什么地方，你可以对人说，他是我的哥哥；这就是你待我的恩典了。’”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And when God had me wander from my father's household, I said to her, 'This is how you can show your love to me: Everywhere we go, say of me, "He is my brother." ' "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14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亚比米勒把牛羊、仆婢赐给亚伯拉罕，又把他的妻子撒拉归还他。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Then Abimelech brought sheep and cattle and male and female slaves and gave them to Abraham, and he returned Sarah his wife to him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.</a:t>
            </a: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170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创世记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Genesis 20:1-18】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15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亚比米勒又说：“看哪，我的地都在你面前，你可以随意居住。”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And Abimelech said, "My land is before you; live wherever you like."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16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又对撒拉说：“我给你哥哥一千银子，作为你在阖家人面前遮羞的（“羞”原文作“眼”），你就在众人面前没有不是了。”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To Sarah he said, "I am giving your brother a thousand shekels of silver. This is to cover the offense against you before all who are with you; you are completely vindicated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."</a:t>
            </a: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8715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创世记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Genesis 20:1-18】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17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亚伯拉罕祷告　神，　神就医好了亚比米勒和他的妻子，并他的众女仆，她们便能生育。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Then Abraham prayed to God, and God healed Abimelech, his wife and his slave girls so they could have children again,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18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因耶和华为亚伯拉罕的妻子撒拉的缘故，已经使亚比米勒家中的妇人不能生育。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for the Lord had closed up every womb in Abimelech's household because of Abraham's wife Sarah.</a:t>
            </a: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7635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4776</TotalTime>
  <Words>812</Words>
  <Application>Microsoft Office PowerPoint</Application>
  <PresentationFormat>全屏显示(4:3)</PresentationFormat>
  <Paragraphs>94</Paragraphs>
  <Slides>14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21" baseType="lpstr">
      <vt:lpstr>新細明體</vt:lpstr>
      <vt:lpstr>黑体</vt:lpstr>
      <vt:lpstr>宋体</vt:lpstr>
      <vt:lpstr>Arial</vt:lpstr>
      <vt:lpstr>Calibri</vt:lpstr>
      <vt:lpstr>Calibri Light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创世记查经_23—问题讨论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Windows 用户</dc:creator>
  <cp:lastModifiedBy>Barnabas Feng</cp:lastModifiedBy>
  <cp:revision>532</cp:revision>
  <dcterms:created xsi:type="dcterms:W3CDTF">2014-02-25T17:54:08Z</dcterms:created>
  <dcterms:modified xsi:type="dcterms:W3CDTF">2018-01-05T19:53:30Z</dcterms:modified>
</cp:coreProperties>
</file>