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622" r:id="rId2"/>
    <p:sldId id="1046" r:id="rId3"/>
    <p:sldId id="1047" r:id="rId4"/>
    <p:sldId id="1048" r:id="rId5"/>
    <p:sldId id="1049" r:id="rId6"/>
    <p:sldId id="1050" r:id="rId7"/>
    <p:sldId id="1051" r:id="rId8"/>
    <p:sldId id="1052" r:id="rId9"/>
    <p:sldId id="1053" r:id="rId10"/>
    <p:sldId id="1054" r:id="rId11"/>
    <p:sldId id="1055" r:id="rId12"/>
    <p:sldId id="1037" r:id="rId13"/>
    <p:sldId id="1038" r:id="rId14"/>
    <p:sldId id="1039" r:id="rId15"/>
    <p:sldId id="1040" r:id="rId16"/>
    <p:sldId id="1041" r:id="rId17"/>
    <p:sldId id="1056" r:id="rId18"/>
    <p:sldId id="1042" r:id="rId19"/>
    <p:sldId id="1043" r:id="rId20"/>
    <p:sldId id="1044" r:id="rId21"/>
    <p:sldId id="1057" r:id="rId22"/>
    <p:sldId id="1058" r:id="rId23"/>
    <p:sldId id="1059" r:id="rId24"/>
    <p:sldId id="1060" r:id="rId25"/>
    <p:sldId id="853"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77" y="6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耶和华按着先前的话眷顾撒拉，便照他所说的给撒拉成就。</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 Lord was gracious to Sarah as he had said, and the Lord did for Sarah what he had promised.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当亚伯拉罕年老的时候，撒拉怀了孕，到　神所说的日期，就给亚伯拉罕生了一个儿子。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Sarah became pregnant and bore a son to Abraham in his old age, at the very time God had promised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神使夏甲的眼睛明亮，她就看见一口水井，便去将皮袋盛满了水，给童子喝。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God opened her eyes and she saw a well of water. So she went and filled the skin with water and gave the boy a drink.</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神保佑童子，他就渐长，住在旷野，成了弓箭手。</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God was with the boy as he grew up. He lived in the desert and became an archer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026091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他住在巴兰的旷野，他母亲从埃及地给他娶了一个妻子。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While he was living in the Desert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Paran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his mother got a wife for him from Egypt.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415426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喜乐的原因</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亚伯拉罕和撒拉大大喜乐</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lvl="2" algn="just">
              <a:buFont typeface="Wingdings" panose="05000000000000000000" pitchFamily="2" charset="2"/>
              <a:buChar char="Ø"/>
              <a:tabLst>
                <a:tab pos="3321050" algn="l"/>
              </a:tabLst>
            </a:pPr>
            <a:r>
              <a:rPr lang="zh-CN" altLang="en-US" sz="28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40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上帝</a:t>
            </a:r>
            <a:r>
              <a:rPr lang="zh-CN" altLang="en-US" sz="40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应许的成就</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21:1】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耶和华按着先前的话眷顾撒拉，便照他所说的给撒拉成就。</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 Lord was gracious to Sarah as he had said, and the Lord did for Sarah what he had promised.</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2148208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喜乐的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原因</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40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上帝</a:t>
            </a:r>
            <a:r>
              <a:rPr lang="zh-CN" altLang="en-US" sz="40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按照祂的时间表成就祂的应许</a:t>
            </a: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21:2】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当亚伯拉罕年老的时候，撒拉怀了孕，到　神所说的日期，就给亚伯拉罕生了一个儿子。</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Sarah became pregnant and bore a son to Abraham in his old age, at the very time God had promised him.</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2433603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喜乐的原因</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43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是</a:t>
            </a:r>
            <a:r>
              <a:rPr lang="zh-CN" altLang="en-US" sz="43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上帝的作为，不是人的</a:t>
            </a:r>
            <a:r>
              <a:rPr lang="zh-CN" altLang="en-US" sz="43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作为</a:t>
            </a:r>
            <a:endParaRPr lang="en-US" altLang="zh-CN" sz="43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21:7</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又说：“谁能预先对亚伯拉罕说‘撒拉要乳养婴孩’呢？因为在他年老的时候，我给他生了一个儿子。</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she added, "Who would have said to Abraham that Sarah would nurse children? Yet I have borne him a son in his old age."</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可</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Mak</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10:27】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耶稣看着他们，说：“在人是不能，</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在神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却不然，</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因为神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凡事都能。”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Jesus looked at them and said, "With man this is impossible, but not with God; all things are possible with God."</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808691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忧愁的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原因</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6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自己</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做主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16:2-4】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撒莱对亚伯兰说：“耶和华使我不能生育，求你和我的使女同房，或者我可以因她得孩子（“得孩子”原文作“被建立”）。”亚伯兰听从了撒莱的话。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she said to Abram, "The Lord has kept me from having children. Go, sleep with my maidservant; perhaps I can build a family through her." Abram agreed to what Sarai said.</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933903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忧愁的原因</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40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不</a:t>
            </a:r>
            <a:r>
              <a:rPr lang="zh-CN" altLang="en-US" sz="40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满足于上帝的安排（时间表）</a:t>
            </a: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依靠</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自己的力量，不信靠神</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0652927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忧愁的原因</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40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 </a:t>
            </a:r>
            <a:r>
              <a:rPr lang="zh-CN" altLang="en-US" sz="40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不</a:t>
            </a:r>
            <a:r>
              <a:rPr lang="zh-CN" altLang="en-US" sz="40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顺服神，就种下祸根</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Gen 16:12】</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他</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为人必像野驴。他的手要攻打人，人的手也要攻打他。他必住在众弟兄的东边。”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He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will be a wild donkey of a man; his hand will be against everyone and everyone's hand against him, and he will live in hostility toward all his brothers."</a:t>
            </a:r>
            <a:endParaRPr lang="zh-CN" altLang="en-US" sz="3600" b="1" kern="100" dirty="0" smtClean="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7064897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顺服</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神是人唯一的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出路</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干预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亚伯拉罕的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顺服</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怜悯</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神</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比任何人都更加怜悯以实玛利</a:t>
            </a:r>
            <a:endParaRPr lang="en-US" altLang="zh-CN" sz="36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8170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 calcmode="lin" valueType="num">
                                      <p:cBhvr additive="base">
                                        <p:cTn id="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20:1-18】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亚比米勒又说：“看哪，我的地都在你面前，你可以随意居住。”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Abimelech said, "My land is before you; live wherever you like."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又对撒拉说：“我给你哥哥一千银子，作为你在阖家人面前遮羞的（“羞”原文作“眼”），你就在众人面前没有不是了。”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To Sarah he said, "I am giving your brother a thousand shekels of silver. This is to cover the offense against you before all who are with you; you are completely vindicated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298715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亚伯拉罕给撒拉所生的儿子起名叫以撒。</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gave the name Isaac to the son Sarah bore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以撒生下来第八日，亚伯拉罕照着　神所吩咐的，给以撒行了割礼。</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his son Isaac was eight days old, Abraham circumcised him, as God commanded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2859845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夏甲和撒拉的预表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加拉太书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Galatians 4:22-30】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因为律法上记着，亚伯拉罕有两个儿子：一个是使女生的，一个是自主之妇人生的。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it is written that Abraham had two sons, one by the slave woman and the other by the free woman.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然而那使女所生的，是按着血气生的；那自主之妇人所生的，是凭着应许生的。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His son by the slave woman was born in the ordinary way; but his son by the free woman was born as the result of a promise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2476350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夏甲和撒拉的预表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加拉太书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Galatians 4:22-30】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这都是比方，那两个妇人就是两约。一约是出于西奈山，生子为奴，乃是夏甲。</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These things may be taken figuratively, for the women represent two covenants. One covenant is from Mount Sinai and bears children who are to be slaves: This is Hagar.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这夏甲二字是指着阿拉伯的西奈山，与现在的耶路撒冷同类，因耶路撒冷和她的儿女都是为奴的。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Hagar stands for Mount Sinai in Arabia and corresponds to the present city of Jerusalem, because she is in slavery with her children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5565758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夏甲和撒拉的预表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加拉太书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Galatians 4:22-30】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但那在上的耶路撒冷是自主的，她是我们的母。</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the Jerusalem that is above is free, and she is our mother.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因为经上记着：“不怀孕、不生养的，你要欢乐。未曾经过产难的，你要高声欢呼，因为没有丈夫的，比有丈夫的儿女更多。”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For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it is written: "Be glad, O barren woman, who bears no children; break forth and cry aloud, you who have no labor pains; because more are the children of the desolate woman than of her who has a husband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641854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夏甲和撒拉的预表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加拉太书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Galatians 4:22-30】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弟兄们，我们是凭着应许作儿女，如同以撒一样</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Now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 brothers, like Isaac, are children of promise.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当时，那按着血气生的，逼迫了那按着圣灵生的，现在也是这样</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time the son born in the ordinary way persecuted the son born by the power of the Spirit. It is the same now</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947821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夏甲和撒拉的预表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加拉太书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Galatians 4:22-30】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然而经上是怎么说的呢？是说：“把使女和他儿子赶出去，因为使女的儿子不可与自主妇人的儿子一同承受产业。”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what does the Scripture say? "Get rid of the slave woman and her son, for the slave woman's son will never share in the inheritance with the free woman's son."</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11466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smtClean="0">
                <a:latin typeface="黑体" panose="02010609060101010101" pitchFamily="49" charset="-122"/>
                <a:ea typeface="黑体" panose="02010609060101010101" pitchFamily="49" charset="-122"/>
              </a:rPr>
              <a:t>_</a:t>
            </a:r>
            <a:r>
              <a:rPr lang="en-US" altLang="zh-CN" b="1" smtClean="0">
                <a:latin typeface="黑体" panose="02010609060101010101" pitchFamily="49" charset="-122"/>
                <a:ea typeface="黑体" panose="02010609060101010101" pitchFamily="49" charset="-122"/>
              </a:rPr>
              <a:t>25—</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615602"/>
            <a:ext cx="8779230" cy="6125766"/>
          </a:xfrm>
        </p:spPr>
        <p:txBody>
          <a:bodyPr>
            <a:normAutofit/>
          </a:bodyPr>
          <a:lstStyle/>
          <a:p>
            <a:pPr marL="0" indent="0" algn="just">
              <a:spcAft>
                <a:spcPts val="0"/>
              </a:spcAft>
              <a:buNone/>
            </a:pPr>
            <a:endParaRPr lang="en-US" altLang="zh-CN" sz="8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在</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这一出家庭悲剧中，亚伯拉罕，撒拉，夏甲，以实玛利四人中有没有无辜的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怎样</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分辨我们行事为人是出于自己的意思还是出于神的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带领？</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怎样才能得到真实的喜乐</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4</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以恩慈对待夏甲和以实玛利对我们有怎样的启发？</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他儿子以撒生的时候，亚伯拉罕年一百岁。</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was a hundred years old when his son Isaac was born to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撒拉说：“　神使我喜笑，凡听见的必与我一同喜笑。”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Sarah said, "God has brought me laughter, and everyone who hears about this will laugh with me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7657168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又说：“谁能预先对亚伯拉罕说‘撒拉要乳养婴孩’呢？因为在他年老的时候，我给他生了一个儿子。”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she added, "Who would have said to Abraham that Sarah would nurse children? Yet I have borne him a son in his old age."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孩子渐长，就断了奶。以撒断奶的日子，亚伯拉罕设摆丰盛的筵席。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child grew and was weaned, and on the day Isaac was weaned Abraham held a great feast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98718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当时，撒拉看见埃及人夏甲给亚伯拉罕所生的儿子戏笑，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Sarah saw that the son whom Hagar the Egyptian had borne to Abraham was mocking,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就对亚伯拉罕说：“你把这使女和她儿子赶出去！因为这使女的儿子不可与我的儿子以撒一同承受产业。”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she said to Abraham, "Get rid of that slave woman and her son, for that slave woman's son will never share in the inheritance with my son Isaac</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377809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亚伯拉罕因他儿子的缘故很忧愁。</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matter distressed Abraham greatly because it concerned his son.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神对亚伯拉罕说：“你不必为这童子和你的使女忧愁，凡撒拉对你说的话，你都该听从，因为从以撒生的，才要称为你的后裔。</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God said to him, "Do not be so distressed about the boy and your maidservant. Listen to whatever Sarah tells you, because it is through Isaac that your offspring will be reckoned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130326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至于使女的儿子，我也必使他的后裔成立一国，因为他是你所生的。”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will make the son of the maidservant into a nation also, because he is your offspring."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亚伯拉罕清早起来，拿饼和一皮袋水，给了夏甲，搭在她的肩上，又把孩子交给她，打发她走。夏甲就走了，在别是巴的旷野走迷了路。</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Early the next morning Abraham took some food and a skin of water and gave them to Hagar. He set them on her shoulders and then sent her off with the boy. She went on her way and wandered in the desert of Beersheba</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5427067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皮袋的水用尽了，夏甲就把孩子撇在小树底下，</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the water in the skin was gone, she put the boy under one of the bushes.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自己走开约有一箭之远，相对而坐，说：“我不忍见孩子死！”就相对而坐，放声大哭。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she went off and sat down nearby, about a bowshot away, for she thought, "I cannot watch the boy die." And as she sat there nearby, she began to sob</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772809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21:1-21】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神听见童子的声音。　神的使者从天上呼叫夏甲说：“夏甲！你为何这样呢？不要害怕，　神已经听见童子的声音了。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God heard the boy crying, and the angel of God called to Hagar from heaven and said to her, "What is the matter, Hagar? Do not be afraid; God has heard the boy crying as he lies there.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起来！把童子抱在怀中（“怀”原文作“手”），我必使他的后裔成为大国。”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Lift the boy up and take him by the hand, for I will make him into a great nation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365144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4797</TotalTime>
  <Words>1484</Words>
  <Application>Microsoft Office PowerPoint</Application>
  <PresentationFormat>全屏显示(4:3)</PresentationFormat>
  <Paragraphs>141</Paragraphs>
  <Slides>25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25</vt:i4>
      </vt:variant>
    </vt:vector>
  </HeadingPairs>
  <TitlesOfParts>
    <vt:vector size="33" baseType="lpstr">
      <vt:lpstr>新細明體</vt:lpstr>
      <vt:lpstr>黑体</vt:lpstr>
      <vt:lpstr>宋体</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创世记查经_25—问题讨论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535</cp:revision>
  <dcterms:created xsi:type="dcterms:W3CDTF">2014-02-25T17:54:08Z</dcterms:created>
  <dcterms:modified xsi:type="dcterms:W3CDTF">2018-01-12T18:24:37Z</dcterms:modified>
</cp:coreProperties>
</file>