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0"/>
  </p:notesMasterIdLst>
  <p:handoutMasterIdLst>
    <p:handoutMasterId r:id="rId31"/>
  </p:handoutMasterIdLst>
  <p:sldIdLst>
    <p:sldId id="622" r:id="rId2"/>
    <p:sldId id="1064" r:id="rId3"/>
    <p:sldId id="1065" r:id="rId4"/>
    <p:sldId id="1066" r:id="rId5"/>
    <p:sldId id="1067" r:id="rId6"/>
    <p:sldId id="1046" r:id="rId7"/>
    <p:sldId id="1070" r:id="rId8"/>
    <p:sldId id="1047" r:id="rId9"/>
    <p:sldId id="1072" r:id="rId10"/>
    <p:sldId id="1073" r:id="rId11"/>
    <p:sldId id="1074" r:id="rId12"/>
    <p:sldId id="1075" r:id="rId13"/>
    <p:sldId id="1076" r:id="rId14"/>
    <p:sldId id="1077" r:id="rId15"/>
    <p:sldId id="1080" r:id="rId16"/>
    <p:sldId id="1081" r:id="rId17"/>
    <p:sldId id="1082" r:id="rId18"/>
    <p:sldId id="1083" r:id="rId19"/>
    <p:sldId id="1078" r:id="rId20"/>
    <p:sldId id="1079" r:id="rId21"/>
    <p:sldId id="1084" r:id="rId22"/>
    <p:sldId id="1085" r:id="rId23"/>
    <p:sldId id="1086" r:id="rId24"/>
    <p:sldId id="1087" r:id="rId25"/>
    <p:sldId id="1088" r:id="rId26"/>
    <p:sldId id="1089" r:id="rId27"/>
    <p:sldId id="1090" r:id="rId28"/>
    <p:sldId id="853" r:id="rId2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8" autoAdjust="0"/>
    <p:restoredTop sz="94660"/>
  </p:normalViewPr>
  <p:slideViewPr>
    <p:cSldViewPr>
      <p:cViewPr varScale="1">
        <p:scale>
          <a:sx n="73" d="100"/>
          <a:sy n="73" d="100"/>
        </p:scale>
        <p:origin x="82" y="134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2018/1/18</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2018/1/18</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2018/1/18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2018/1/18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2018/1/18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2018/1/18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2018/1/18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2018/1/18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2018/1/18</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2018/1/18</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2018/1/18</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2018/1/18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2018/1/18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2018/1/18</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528" y="0"/>
            <a:ext cx="8496944" cy="6858000"/>
          </a:xfrm>
        </p:spPr>
        <p:txBody>
          <a:bodyPr>
            <a:noAutofit/>
          </a:bodyPr>
          <a:lstStyle/>
          <a:p>
            <a:pPr marL="0" indent="0" algn="just">
              <a:lnSpc>
                <a:spcPct val="100000"/>
              </a:lnSpc>
              <a:spcAft>
                <a:spcPts val="0"/>
              </a:spcAft>
              <a:buNone/>
            </a:pPr>
            <a:r>
              <a:rPr lang="en-US" altLang="zh-CN" sz="32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创世记</a:t>
            </a:r>
            <a:r>
              <a:rPr lang="en-US" altLang="zh-CN" sz="3200" b="1" kern="100" dirty="0" smtClean="0">
                <a:latin typeface="Calibri" panose="020F0502020204030204" pitchFamily="34" charset="0"/>
                <a:ea typeface="黑体" panose="02010609060101010101" pitchFamily="49" charset="-122"/>
                <a:cs typeface="Calibri" panose="020F0502020204030204" pitchFamily="34" charset="0"/>
              </a:rPr>
              <a:t>Genesis 21:22-34】</a:t>
            </a:r>
          </a:p>
          <a:p>
            <a:pPr marL="0" indent="0" algn="just">
              <a:lnSpc>
                <a:spcPct val="100000"/>
              </a:lnSpc>
              <a:spcAft>
                <a:spcPts val="0"/>
              </a:spcAft>
              <a:buNone/>
            </a:pPr>
            <a:r>
              <a:rPr lang="en-US" altLang="zh-CN" sz="3200" b="1" kern="100" dirty="0" smtClean="0">
                <a:latin typeface="Calibri" panose="020F0502020204030204" pitchFamily="34" charset="0"/>
                <a:ea typeface="黑体" panose="02010609060101010101" pitchFamily="49" charset="-122"/>
                <a:cs typeface="Calibri" panose="020F0502020204030204" pitchFamily="34" charset="0"/>
              </a:rPr>
              <a:t>22 </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当那时候，亚比米勒同他军长非各对亚伯拉罕说：“凡你所行的事都有　神的保佑。</a:t>
            </a:r>
          </a:p>
          <a:p>
            <a:pPr marL="0" indent="0" algn="just">
              <a:lnSpc>
                <a:spcPct val="100000"/>
              </a:lnSpc>
              <a:spcAft>
                <a:spcPts val="0"/>
              </a:spcAft>
              <a:buNone/>
            </a:pPr>
            <a:r>
              <a:rPr lang="en-US" altLang="zh-CN" b="1" kern="100" dirty="0" smtClean="0">
                <a:latin typeface="Calibri" panose="020F0502020204030204" pitchFamily="34" charset="0"/>
                <a:ea typeface="黑体" panose="02010609060101010101" pitchFamily="49" charset="-122"/>
                <a:cs typeface="Calibri" panose="020F0502020204030204" pitchFamily="34" charset="0"/>
              </a:rPr>
              <a:t>At that time Abimelech and </a:t>
            </a:r>
            <a:r>
              <a:rPr lang="en-US" altLang="zh-CN" b="1" kern="100" dirty="0" err="1" smtClean="0">
                <a:latin typeface="Calibri" panose="020F0502020204030204" pitchFamily="34" charset="0"/>
                <a:ea typeface="黑体" panose="02010609060101010101" pitchFamily="49" charset="-122"/>
                <a:cs typeface="Calibri" panose="020F0502020204030204" pitchFamily="34" charset="0"/>
              </a:rPr>
              <a:t>Phicol</a:t>
            </a:r>
            <a:r>
              <a:rPr lang="en-US" altLang="zh-CN" b="1" kern="100" dirty="0" smtClean="0">
                <a:latin typeface="Calibri" panose="020F0502020204030204" pitchFamily="34" charset="0"/>
                <a:ea typeface="黑体" panose="02010609060101010101" pitchFamily="49" charset="-122"/>
                <a:cs typeface="Calibri" panose="020F0502020204030204" pitchFamily="34" charset="0"/>
              </a:rPr>
              <a:t> the commander of his forces said to Abraham, "God is with you in everything you do.</a:t>
            </a:r>
          </a:p>
          <a:p>
            <a:pPr marL="0" indent="0" algn="just">
              <a:lnSpc>
                <a:spcPct val="100000"/>
              </a:lnSpc>
              <a:spcAft>
                <a:spcPts val="0"/>
              </a:spcAft>
              <a:buNone/>
            </a:pPr>
            <a:r>
              <a:rPr lang="en-US" altLang="zh-CN" sz="3200" b="1" kern="100" dirty="0" smtClean="0">
                <a:latin typeface="Calibri" panose="020F0502020204030204" pitchFamily="34" charset="0"/>
                <a:ea typeface="黑体" panose="02010609060101010101" pitchFamily="49" charset="-122"/>
                <a:cs typeface="Calibri" panose="020F0502020204030204" pitchFamily="34" charset="0"/>
              </a:rPr>
              <a:t>23 </a:t>
            </a:r>
            <a:r>
              <a:rPr lang="zh-CN" altLang="en-US" sz="3200" b="1" kern="100" dirty="0" smtClean="0">
                <a:latin typeface="Calibri" panose="020F0502020204030204" pitchFamily="34" charset="0"/>
                <a:ea typeface="黑体" panose="02010609060101010101" pitchFamily="49" charset="-122"/>
                <a:cs typeface="Calibri" panose="020F0502020204030204" pitchFamily="34" charset="0"/>
              </a:rPr>
              <a:t>我愿你如今在这里指着　神对我起誓，不要欺负我与我的儿子，并我的子孙，我怎样厚待了你，你也要照样厚待我与你所寄居这地的民。” </a:t>
            </a:r>
            <a:r>
              <a:rPr lang="en-US" altLang="zh-CN" b="1" kern="100" dirty="0" smtClean="0">
                <a:latin typeface="Calibri" panose="020F0502020204030204" pitchFamily="34" charset="0"/>
                <a:ea typeface="黑体" panose="02010609060101010101" pitchFamily="49" charset="-122"/>
                <a:cs typeface="Calibri" panose="020F0502020204030204" pitchFamily="34" charset="0"/>
              </a:rPr>
              <a:t>Now swear to me here before God that you will not deal falsely with me or my children or my descendants. Show to me and the country where you are living as an alien the same kindness I have shown to you."</a:t>
            </a:r>
            <a:endParaRPr lang="en-US" altLang="zh-CN"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8644581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亚比米勒</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和</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亚伯拉罕</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9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的子民不亏负人而是恩待人</a:t>
            </a: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21:27-30】</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亚比米勒问亚伯拉罕说：“你把这七只母羊羔另放在一处，是什么意思呢？”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Abimelech asked Abraham, "What is the meaning of these seven ewe lambs you have set apart by themselves</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488395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亚比米勒</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和</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亚伯拉罕</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9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的子民不亏负人而是恩待人</a:t>
            </a: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21:27-30】</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他说：“你要从我手里受这七只母羊羔，作我挖这口井的证据。”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He replied, "Accept these seven lambs from my hand as a witness that I dug this well."</a:t>
            </a:r>
          </a:p>
        </p:txBody>
      </p:sp>
    </p:spTree>
    <p:extLst>
      <p:ext uri="{BB962C8B-B14F-4D97-AF65-F5344CB8AC3E}">
        <p14:creationId xmlns:p14="http://schemas.microsoft.com/office/powerpoint/2010/main" val="29953858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亚比米勒</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和</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亚伯拉罕</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9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的子民不亏负人而是恩待人</a:t>
            </a: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利</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Lev 25:14】</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你若卖什么给邻舍，或是从邻舍的手中买什么，彼此不可亏负。</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'If you sell land to one of your countrymen or buy any from him, do not take advantage of each other.</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利</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Lev 25:17】</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你们彼此不可亏负，只要敬畏你们的　神，因为我是耶和华你们的　神。</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Do not take advantage of each other, but fear your God. I am the Lord your God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126243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亚比米勒</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和</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亚伯拉罕</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9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的子民不亏负人而是恩待人</a:t>
            </a: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诗</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Psm</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37:21,26】</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恶人借贷而不偿还；义人却恩待人，并且施舍。</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 wicked borrow and do not repay, but the righteous give generously;</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他终日恩待人，借给人，他的后裔也蒙福。</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They are always generous and lend freely; their children will be blessed.</a:t>
            </a:r>
          </a:p>
        </p:txBody>
      </p:sp>
    </p:spTree>
    <p:extLst>
      <p:ext uri="{BB962C8B-B14F-4D97-AF65-F5344CB8AC3E}">
        <p14:creationId xmlns:p14="http://schemas.microsoft.com/office/powerpoint/2010/main" val="17893009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亚比米勒</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和</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亚伯拉罕</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9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的子民追求与众人</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和睦</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罗</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Rom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12:18】</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若是能行，总要尽力与众人和睦。</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If it is possible, as far as it depends on you, live at peace with everyone</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6990247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亚比米勒</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和</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亚伯拉罕</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9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的子民追求与众人</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和睦</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罗</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Rom 12:17-21】</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亲爱的弟兄，不要自己伸冤，宁可让步，听凭主怒（或作“让人发怒”）。因为经上记着：“主说，伸冤在我，我必报应。”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Do not take revenge, my friends, but leave room for God's wrath, for it is written: "It is mine to avenge; I will repay," says the Lord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4951917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亚比米勒</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和</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亚伯拉罕</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9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的子民追求与众人</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和睦</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罗</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Rom 12:17-21】</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所以，“你的仇敌若饿了，就给他吃；若渴了，就给他喝。因为你这样行，就是把炭火堆在他的头上。”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On the contrary: "If your enemy is hungry, feed him; if he is thirsty, give him something to drink. In doing this, you will heap burning coals on his head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9272982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亚比米勒</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和</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亚伯拉罕</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9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的子民追求与众人</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和睦</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罗</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Rom 12:17-21】</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你不可为恶所胜，反要以善胜恶。</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Do not be overcome by evil, but overcome evil with good.</a:t>
            </a:r>
          </a:p>
        </p:txBody>
      </p:sp>
    </p:spTree>
    <p:extLst>
      <p:ext uri="{BB962C8B-B14F-4D97-AF65-F5344CB8AC3E}">
        <p14:creationId xmlns:p14="http://schemas.microsoft.com/office/powerpoint/2010/main" val="12179180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亚比米勒</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和</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亚伯拉罕</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的子民追求与众人</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和睦</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追求</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和睦，但不同流合污</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来</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Heb</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12:14】</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你们要追求与众人和睦，并要追求圣洁，非圣洁没有人能见主。</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Make every effort to live in peace with all men and to be holy; without holiness no one will see the Lord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林后</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6:14c】……</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光明</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和黑暗有什么相通呢</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Or what fellowship can light have with darkness?</a:t>
            </a:r>
          </a:p>
        </p:txBody>
      </p:sp>
    </p:spTree>
    <p:extLst>
      <p:ext uri="{BB962C8B-B14F-4D97-AF65-F5344CB8AC3E}">
        <p14:creationId xmlns:p14="http://schemas.microsoft.com/office/powerpoint/2010/main" val="29808180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亚比米勒</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和</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亚伯拉罕</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9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的子民将荣耀归给神</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21:33】</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亚伯拉罕在别是巴栽上一棵垂丝柳树，又在那里求告耶和华永生　神的名。</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Abraham planted a tamarisk tree in Beersheba, and there he called upon the name of the Lord , the Eternal God.</a:t>
            </a:r>
          </a:p>
        </p:txBody>
      </p:sp>
    </p:spTree>
    <p:extLst>
      <p:ext uri="{BB962C8B-B14F-4D97-AF65-F5344CB8AC3E}">
        <p14:creationId xmlns:p14="http://schemas.microsoft.com/office/powerpoint/2010/main" val="11913345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95536" y="116632"/>
            <a:ext cx="8424936"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21:22-34】</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亚伯拉罕说：“我情愿起誓。”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Abraham said, "I swear it</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从前亚比米勒的仆人霸占了一口水井，亚伯拉罕为这事指责亚比米勒。</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Abraham complained to Abimelech about a well of water that Abimelech's servants had seized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p>
        </p:txBody>
      </p:sp>
    </p:spTree>
    <p:extLst>
      <p:ext uri="{BB962C8B-B14F-4D97-AF65-F5344CB8AC3E}">
        <p14:creationId xmlns:p14="http://schemas.microsoft.com/office/powerpoint/2010/main" val="33779318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22:1-14】</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这些事以后，　神要试验亚伯拉罕，就呼叫他说：“亚伯拉罕！”他说：“我在这里。”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Some time later God tested Abraham. He said to him, "Abraham!" "Here I am," he replied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endParaRPr lang="en-US" altLang="zh-CN" sz="9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神说：“你带着你的儿子，就是你独生的儿子，你所爱的以撒，往摩利亚地去，在我所要指示你的山上，把他献为燔祭。”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God said, "Take your son, your only son, Isaac, whom you love, and go to the region of Moriah. Sacrifice him there as a burnt offering on one of the mountains I will tell you about</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5142902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22:1-14】</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亚伯拉罕清早起来，备上驴，带着两个仆人和他儿子以撒，也劈好了燔祭的柴，就起身往　神所指示他的地方去了。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Early the next morning Abraham got up and saddled his donkey. He took with him two of his servants and his son Isaac. When he had cut enough wood for the burnt offering, he set out for the place God had told him about.</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到了第三日，亚伯拉罕举目远远地看见那地方。</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On the third day Abraham looked up and saw the place in the distance</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0226696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22:1-14】</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亚伯拉罕对他的仆人说：“你们和驴在此等候，我与童子往那里去拜一拜，就回到你们这里来。”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He said to his servants, "Stay here with the donkey while I and the boy go over there. We will worship and then we will come back to you."</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亚伯拉罕把燔祭的柴放在他儿子以撒身上，自己手里拿着火与刀，于是二人同行。</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Abraham took the wood for the burnt offering and placed it on his son Isaac, and he himself carried the fire and the knife. As the two of them went on together</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5894984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22:1-14】</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以撒对他父亲亚伯拉罕说：“父亲哪！”亚伯拉罕说：“我儿，我在这里。”以撒说：“请看，火与柴都有了，但燔祭的羊羔在哪里呢？”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Isaac spoke up and said to his father Abraham, "Father?" "Yes, my son?" Abraham replied. "The fire and wood are here," Isaac said, "but where is the lamb for the burnt offering?"</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亚伯拉罕说：“我儿，　神必自己预备作燔祭的羊羔。”于是二人同行。</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Abraham answered, "God himself will provide the lamb for the burnt offering, my son." And the two of them went on together</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5358258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22:1-14】</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他们到了　神所指示的地方，亚伯拉罕在那里筑坛，把柴摆好，捆绑他的儿子以撒，放在坛的柴上。</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When they reached the place God had told him about, Abraham built an altar there and arranged the wood on it. He bound his son Isaac and laid him on the altar, on top of the wood.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亚伯拉罕就伸手拿刀，要杀他的儿子。</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he reached out his hand and took the knife to slay his son</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4202863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22:1-14】</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耶和华的使者从天上呼叫他说：“亚伯拉罕！亚伯拉罕！”他说：“我在这里。”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But the angel of the Lord called out to him from heaven, "Abraham! Abraham!" "Here I am," he replied.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天使说：“你不可在这童子身上下手，一点不可害他。现在我知道你是敬畏　神的了，因为你没有将你的儿子，就是你独生的儿子，留下不给我。”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Do not lay a hand on the boy, he said. "Do not do anything to him. Now I know that you fear God, because you have not withheld from me your son, your only son</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26345575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22:1-14】</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亚伯拉罕举目观看，不料，有一只公羊，两角扣在稠密的小树中，亚伯拉罕就取了那只公羊来，献为燔祭，代替他的儿子。</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Abraham looked up and there in a thicket he saw a ram caught by its horns. He went over and took the ram and sacrificed it as a burnt offering instead of his son</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22866362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22:1-14】</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14</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亚伯拉罕给那地方起名叫耶和华以勒（意思就是“耶和华必预备”），直到今日人还说：“在耶和华的山上必有预备。”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Abraham called that place The Lord Will Provide. And to this day it is said, "On the mountain of the Lord it will be provided."</a:t>
            </a:r>
          </a:p>
        </p:txBody>
      </p:sp>
    </p:spTree>
    <p:extLst>
      <p:ext uri="{BB962C8B-B14F-4D97-AF65-F5344CB8AC3E}">
        <p14:creationId xmlns:p14="http://schemas.microsoft.com/office/powerpoint/2010/main" val="362706455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34397" y="0"/>
            <a:ext cx="7886700" cy="615602"/>
          </a:xfrm>
        </p:spPr>
        <p:txBody>
          <a:bodyPr>
            <a:normAutofit fontScale="90000"/>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a:t>
            </a:r>
            <a:r>
              <a:rPr lang="en-US" altLang="zh-CN" b="1" dirty="0" smtClean="0">
                <a:latin typeface="黑体" panose="02010609060101010101" pitchFamily="49" charset="-122"/>
                <a:ea typeface="黑体" panose="02010609060101010101" pitchFamily="49" charset="-122"/>
              </a:rPr>
              <a:t>26—</a:t>
            </a:r>
            <a:r>
              <a:rPr lang="zh-CN" altLang="en-US" b="1" dirty="0" smtClean="0">
                <a:latin typeface="黑体" panose="02010609060101010101" pitchFamily="49" charset="-122"/>
                <a:ea typeface="黑体" panose="02010609060101010101" pitchFamily="49" charset="-122"/>
              </a:rPr>
              <a:t>问题讨论</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13251" y="615602"/>
            <a:ext cx="8779230" cy="6125766"/>
          </a:xfrm>
        </p:spPr>
        <p:txBody>
          <a:bodyPr>
            <a:normAutofit/>
          </a:bodyPr>
          <a:lstStyle/>
          <a:p>
            <a:pPr marL="0" indent="0" algn="just">
              <a:spcAft>
                <a:spcPts val="0"/>
              </a:spcAft>
              <a:buNone/>
            </a:pPr>
            <a:endParaRPr lang="en-US" altLang="zh-CN" sz="800" b="1" kern="100" dirty="0" smtClean="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eriod"/>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为什么要试验亚伯拉罕的信心</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eriod" startAt="2"/>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一个人</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对神有信心，他对神的话最直接的反应是什么</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eriod" startAt="3"/>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亚伯拉罕</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和以撒的对话对我们今天建立健康的亲子关系有怎样的启示</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eriod" startAt="5"/>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神必有预备”，神所预备的是什么</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不是</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什么？</a:t>
            </a:r>
          </a:p>
        </p:txBody>
      </p:sp>
    </p:spTree>
    <p:extLst>
      <p:ext uri="{BB962C8B-B14F-4D97-AF65-F5344CB8AC3E}">
        <p14:creationId xmlns:p14="http://schemas.microsoft.com/office/powerpoint/2010/main" val="13361973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528" y="116632"/>
            <a:ext cx="8496944"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21:22-34】</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亚比米勒说：“谁作这事我不知道，你也没有告诉我，今日我才听见了。”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But Abimelech said, "I don't know who has done this. You did not tell me, and I heard about it only today</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endParaRPr lang="en-US" altLang="zh-CN"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亚伯拉罕把羊和牛给了亚比米勒，二人就彼此立约。</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Abraham brought sheep and cattle and gave them to Abimelech, and the two men made a treaty</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9499102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528" y="116632"/>
            <a:ext cx="856895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21:22-34】</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亚伯拉罕把七只母羊羔另放在一处。</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Abraham set apart seven ewe lambs from the flock</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endParaRPr lang="en-US" altLang="zh-CN"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亚比米勒问亚伯拉罕说：“你把这七只母羊羔另放在一处，是什么意思呢？”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Abimelech asked Abraham, "What is the meaning of these seven ewe lambs you have set apart by themselves</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845150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528" y="116632"/>
            <a:ext cx="856895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21:22-34】</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他说：“你要从我手里受这七只母羊羔，作我挖这口井的证据。”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He replied, "Accept these seven lambs from my hand as a witness that I dug this well</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endParaRPr lang="en-US" altLang="zh-CN"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所以他给那地方起名叫别是巴，因为他们二人在那里起了誓（“别是巴”就是“盟誓的井”）</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So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that place was called Beersheba, because the two men swore an oath there</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1479812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528" y="116632"/>
            <a:ext cx="856895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21:22-34】</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他们在别是巴立了约，亚比米勒就同他军长非各起身回非利士地去了。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After the treaty had been made at Beersheba, Abimelech and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Phicol</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the commander of his forces returned to the land of the Philistines.</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亚伯拉罕在别是巴栽上一棵垂丝柳树，又在那里求告耶和华永生　神的名。</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Abraham planted a tamarisk tree in Beersheba, and there he called upon the name of the Lord , the Eternal God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2859845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23528" y="116632"/>
            <a:ext cx="856895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21:22-34】</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亚伯拉罕在非利士人的地寄居了多日。</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Abraham stayed in the land of the Philistines for a long time.</a:t>
            </a:r>
          </a:p>
        </p:txBody>
      </p:sp>
    </p:spTree>
    <p:extLst>
      <p:ext uri="{BB962C8B-B14F-4D97-AF65-F5344CB8AC3E}">
        <p14:creationId xmlns:p14="http://schemas.microsoft.com/office/powerpoint/2010/main" val="178150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亚比米勒</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和</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亚伯拉罕</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9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亚比米勒认出亚伯拉罕是神的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子民</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神的子民不以恶报</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恶</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罗</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Rom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12:17】</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不要以恶报恶。众人以为美的事，要</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留心去</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作</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Do not repay anyone evil for evil. Be careful to do what is right in the eyes of everybody.</a:t>
            </a:r>
          </a:p>
        </p:txBody>
      </p:sp>
    </p:spTree>
    <p:extLst>
      <p:ext uri="{BB962C8B-B14F-4D97-AF65-F5344CB8AC3E}">
        <p14:creationId xmlns:p14="http://schemas.microsoft.com/office/powerpoint/2010/main" val="17657168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亚比米勒</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和</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亚伯拉罕</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9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神</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的子民不亏负人而是恩待人</a:t>
            </a:r>
            <a:endParaRPr lang="zh-CN" altLang="en-US" sz="8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21:27-30】</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亚伯拉罕把羊和牛给了亚比米勒，二人就彼此立约。</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Abraham brought sheep and cattle and gave them to Abimelech, and the two men made a treaty.</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亚伯拉罕把七只母羊羔另放在一处。</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Abraham set apart seven ewe lambs from the flock</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8844075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4838</TotalTime>
  <Words>1052</Words>
  <Application>Microsoft Office PowerPoint</Application>
  <PresentationFormat>全屏显示(4:3)</PresentationFormat>
  <Paragraphs>163</Paragraphs>
  <Slides>28</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28</vt:i4>
      </vt:variant>
    </vt:vector>
  </HeadingPairs>
  <TitlesOfParts>
    <vt:vector size="35" baseType="lpstr">
      <vt:lpstr>新細明體</vt:lpstr>
      <vt:lpstr>黑体</vt:lpstr>
      <vt:lpstr>宋体</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创世记查经_26—问题讨论</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542</cp:revision>
  <dcterms:created xsi:type="dcterms:W3CDTF">2014-02-25T17:54:08Z</dcterms:created>
  <dcterms:modified xsi:type="dcterms:W3CDTF">2018-01-19T06:59:01Z</dcterms:modified>
</cp:coreProperties>
</file>