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1079" r:id="rId2"/>
    <p:sldId id="1084" r:id="rId3"/>
    <p:sldId id="1085" r:id="rId4"/>
    <p:sldId id="1086" r:id="rId5"/>
    <p:sldId id="1087" r:id="rId6"/>
    <p:sldId id="1088" r:id="rId7"/>
    <p:sldId id="1089" r:id="rId8"/>
    <p:sldId id="1090" r:id="rId9"/>
    <p:sldId id="1091" r:id="rId10"/>
    <p:sldId id="1092" r:id="rId11"/>
    <p:sldId id="1093" r:id="rId12"/>
    <p:sldId id="1094" r:id="rId13"/>
    <p:sldId id="1095" r:id="rId14"/>
    <p:sldId id="1097" r:id="rId15"/>
    <p:sldId id="1096" r:id="rId16"/>
    <p:sldId id="1098" r:id="rId17"/>
    <p:sldId id="1099" r:id="rId18"/>
    <p:sldId id="1108" r:id="rId19"/>
    <p:sldId id="1109" r:id="rId20"/>
    <p:sldId id="1110" r:id="rId21"/>
    <p:sldId id="1100" r:id="rId22"/>
    <p:sldId id="1111" r:id="rId23"/>
    <p:sldId id="1101" r:id="rId24"/>
    <p:sldId id="1112" r:id="rId25"/>
    <p:sldId id="1113" r:id="rId26"/>
    <p:sldId id="1114" r:id="rId27"/>
    <p:sldId id="1102" r:id="rId28"/>
    <p:sldId id="1115" r:id="rId29"/>
    <p:sldId id="1103" r:id="rId30"/>
    <p:sldId id="853"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2" d="100"/>
          <a:sy n="72" d="100"/>
        </p:scale>
        <p:origin x="84" y="12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这些事以后，　神要试验亚伯拉罕，就呼叫他说：“亚伯拉罕！”他说：“我在这里。”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Some time later God tested Abraham. He said to him, "Abraham!" "Here I am," he replied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神说：“你带着你的儿子，就是你独生的儿子，你所爱的以撒，往摩利亚地去，在我所要指示你的山上，把他献为燔祭。”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said, "Take your son, your only son, Isaac, whom you love, and go to the region of Moriah. Sacrifice him there as a burnt offering on one of the mountains I will tell you about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并且地上万国都必因你的后裔得福，因为你听从了我的话。’”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through your offspring all nations on earth will be blessed, because you have obeyed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于是亚伯拉罕回到他仆人那里，他们一同起身往别是巴去，亚伯拉罕就住在别是巴。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Abraham returned to his servants, and they set off together for Beersheba. And Abraham stayed in Beersheba.</a:t>
            </a:r>
          </a:p>
        </p:txBody>
      </p:sp>
    </p:spTree>
    <p:extLst>
      <p:ext uri="{BB962C8B-B14F-4D97-AF65-F5344CB8AC3E}">
        <p14:creationId xmlns:p14="http://schemas.microsoft.com/office/powerpoint/2010/main" val="3739722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下达</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命令的神</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创世纪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这些事以后，　神要试验亚伯拉罕，就呼叫他说：“亚伯拉罕！”他说：“我在这里。”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Some time later God tested Abraham. He said to him, "Abraham!" "Here I am," he replied.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神说：“你带着你的儿子，就是你独生的儿子，你所爱的以撒，往摩利亚地去，在我所要指示你的山上，把他献为燔祭。”</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said, "Take your son, your only son, Isaac, whom you love, and go to the region of Moriah. Sacrifice him there as a burnt offering on one of the mountains I will tell you about."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07963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下达</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命令的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“出人意料”的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命令</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看似“无理”的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命令</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看似“无情”的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命令</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没有解释的命令</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0601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慈爱</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的上帝为什么对亚伯拉罕下达如此的命令</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预表将来上帝要用怎样的方式拯救</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后人通过思想亚伯拉罕献以撒，可以更加体会上帝对世人的爱（上帝将自己的独生爱子作为世人的赎罪祭</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通过亚伯拉罕顺服的行为，向</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历世历代</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的世人表明何为真实的信心</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30515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慈爱</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的上帝为什么对亚伯拉罕下达如此的命令</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让亚伯兰罕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更深地认识神经历神，也更深地认识自己。</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让亚伯兰罕作以撒信心的榜样。</a:t>
            </a:r>
          </a:p>
        </p:txBody>
      </p:sp>
    </p:spTree>
    <p:extLst>
      <p:ext uri="{BB962C8B-B14F-4D97-AF65-F5344CB8AC3E}">
        <p14:creationId xmlns:p14="http://schemas.microsoft.com/office/powerpoint/2010/main" val="256505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顺服</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真实的顺服只在“难以顺服”的时刻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体现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“沉默”</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立刻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准确（仔细）地</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不退后（坚定）的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忍耐的顺服</a:t>
            </a:r>
          </a:p>
        </p:txBody>
      </p:sp>
    </p:spTree>
    <p:extLst>
      <p:ext uri="{BB962C8B-B14F-4D97-AF65-F5344CB8AC3E}">
        <p14:creationId xmlns:p14="http://schemas.microsoft.com/office/powerpoint/2010/main" val="25523997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信神的预备</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亚伯拉罕说：“我儿</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必自己预备作燔祭的羊羔。”于是二人同行。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answered, "God himself will provide the lamb for the burnt offering, my son." And the two of them went on together.</a:t>
            </a:r>
          </a:p>
        </p:txBody>
      </p:sp>
    </p:spTree>
    <p:extLst>
      <p:ext uri="{BB962C8B-B14F-4D97-AF65-F5344CB8AC3E}">
        <p14:creationId xmlns:p14="http://schemas.microsoft.com/office/powerpoint/2010/main" val="35983188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信神的创造和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拯救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4:17a】</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亚伯拉罕所信的，是那</a:t>
            </a:r>
            <a:r>
              <a:rPr lang="zh-CN" altLang="en-US" sz="38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叫死人复活、使无变为有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的神</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the presence of Him whom he believed--God, who gives life to the dead and calls those things which do not exist as though they did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578536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信神的创造和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拯救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11:12】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所以从一个仿佛已死的人就生出子孙，如同天上的星那样众多，海边</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沙</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那样</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无数。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so from this one man, and he as good as dead, came descendants as numerous as the stars in the sky and as countless as the sand on the seashore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397219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信神的创造和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拯救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11:17-19】</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亚伯拉罕因着信，被试验的时候，就把以撒献上，这便是那欢喜领受应许的，将自己独生的儿子献上。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Abraham, when he was tested, offered up Isaac, and he who had received the promises offered up his only begotten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256588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亚伯拉罕清早起来，备上驴，带着两个仆人和他儿子以撒，也劈好了燔祭的柴，就起身往　神所指示他的地方去了。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Early the next morning Abraham got up and saddled his donkey. He took with him two of his servants and his son Isaac. When he had cut enough wood for the burnt offering, he set out for the place God had told him about.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到了第三日，亚伯拉罕举目远远地看见那地方。</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the third day Abraham looked up and saw the place in the distance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226696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信神的创造和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拯救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11:17-19】</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论到这儿子，曾有话说：“从以撒生的才要称为你的后裔。”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of whom it was said, "In Isaac your seed shall be called,"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他以为　神还能叫人从死里复活，他也仿佛从死中得回他的儿子来。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concluding that God was able to raise him up, even from the dead, from which he also received him in a figurative sense.</a:t>
            </a:r>
          </a:p>
        </p:txBody>
      </p:sp>
    </p:spTree>
    <p:extLst>
      <p:ext uri="{BB962C8B-B14F-4D97-AF65-F5344CB8AC3E}">
        <p14:creationId xmlns:p14="http://schemas.microsoft.com/office/powerpoint/2010/main" val="2480348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信心与敬畏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天使说，你不可在这童子身上下手。一点不可害他。现在我</a:t>
            </a:r>
            <a:r>
              <a:rPr lang="zh-CN" altLang="en-US" sz="38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知道你是敬畏神的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了。因为你没有将你的儿子，就是你独生的儿子，留下不给我。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lay a hand on the boy, he said. "Do not do anything to him. Now I know that you fear God, because you have not withheld from me your son, your only son."</a:t>
            </a:r>
          </a:p>
        </p:txBody>
      </p:sp>
    </p:spTree>
    <p:extLst>
      <p:ext uri="{BB962C8B-B14F-4D97-AF65-F5344CB8AC3E}">
        <p14:creationId xmlns:p14="http://schemas.microsoft.com/office/powerpoint/2010/main" val="19233954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信</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预备</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信神的创造和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拯救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信心与敬畏</a:t>
            </a:r>
          </a:p>
        </p:txBody>
      </p:sp>
    </p:spTree>
    <p:extLst>
      <p:ext uri="{BB962C8B-B14F-4D97-AF65-F5344CB8AC3E}">
        <p14:creationId xmlns:p14="http://schemas.microsoft.com/office/powerpoint/2010/main" val="32484813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的信心与</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行为</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Jas 2:20-24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虚浮的人哪，你愿意知道没有行为的信心是死的吗？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foolish man, do you want evidence that faith without deeds is useless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我们的祖宗亚伯拉罕把他儿子以撒献在坛上，岂不是因行为称义吗？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Was not our ancestor Abraham considered righteous for what he did when he offered his son Isaac on the altar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55607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的信心与</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行为</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Jas 2:20-24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26】</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可见信心是与他的行为并行，而且信心因着行为才得成全</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You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see that his faith and his actions were working together, and his faith was made complete by what he did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这就应验经上所说：“亚伯拉罕信　神，这就算为他的义。”他又得称为　神的朋友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scripture was fulfilled that says, "Abraham believed God, and it was credited to him as righteousness," and he was called God's friend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371769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的信心与</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行为</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Jas 2:20-24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26】</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这样看来，人称义是因着行为，不是单因着信。</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see that a person is justified by what he does and not by faith alone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身体没有灵魂是死的，信心没有行为也是死的。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As the body without the spirit is dead, so faith without deeds is dead.</a:t>
            </a:r>
          </a:p>
        </p:txBody>
      </p:sp>
    </p:spTree>
    <p:extLst>
      <p:ext uri="{BB962C8B-B14F-4D97-AF65-F5344CB8AC3E}">
        <p14:creationId xmlns:p14="http://schemas.microsoft.com/office/powerpoint/2010/main" val="31602790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的信心与</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行为</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“信”产生</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“献”</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11:17】</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亚伯拉罕因着信，被试验的时候，就把以撒献上，这便是那欢喜领受应许的，将自己独生的儿子献上。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Abraham, when God tested him, offered Isaac as a sacrifice. He who had received the promises was about to sacrifice his one and only son,</a:t>
            </a:r>
          </a:p>
        </p:txBody>
      </p:sp>
    </p:spTree>
    <p:extLst>
      <p:ext uri="{BB962C8B-B14F-4D97-AF65-F5344CB8AC3E}">
        <p14:creationId xmlns:p14="http://schemas.microsoft.com/office/powerpoint/2010/main" val="1106494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为</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“奉献”</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按神的旨意</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奉献</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献上最爱</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献上最宝贵（仅有）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的</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9798518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何</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为</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“奉献”</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不在于献上</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什么，而</a:t>
            </a:r>
            <a:r>
              <a:rPr lang="zh-CN" altLang="en-US"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在于为</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自己留下什么</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22:12</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天使</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说：“你不可在这童子身上下手，一点不可害他。现在我知道你是敬畏　神的了，因为你</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没有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将你的儿子，就是你独生的儿子，</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留下不给我</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lay a hand on the boy, he said. "Do not do anything to him. Now I know that you fear God, because you have not withheld from me your son, your only son."</a:t>
            </a:r>
          </a:p>
        </p:txBody>
      </p:sp>
    </p:spTree>
    <p:extLst>
      <p:ext uri="{BB962C8B-B14F-4D97-AF65-F5344CB8AC3E}">
        <p14:creationId xmlns:p14="http://schemas.microsoft.com/office/powerpoint/2010/main" val="10753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的预备和</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祝福</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神预备救</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恩</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神祝福敬畏祂，顺服祂的人</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44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从来没有人把独生子给上帝，只有上帝把独生子给人。</a:t>
            </a:r>
          </a:p>
        </p:txBody>
      </p:sp>
    </p:spTree>
    <p:extLst>
      <p:ext uri="{BB962C8B-B14F-4D97-AF65-F5344CB8AC3E}">
        <p14:creationId xmlns:p14="http://schemas.microsoft.com/office/powerpoint/2010/main" val="3270773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亚伯拉罕对他的仆人说：“你们和驴在此等候，我与童子往那里去拜一拜，就回到你们这里来。”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his servants, "Stay here with the donkey while I and the boy go over there. We will worship and then we will come back to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亚伯拉罕把燔祭的柴放在他儿子以撒身上，自己手里拿着火与刀，于是二人同行。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took the wood for the burnt offering and placed it on his son Isaac, and he himself carried the fire and the knife. As the two of them went on together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894984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27—</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0" indent="0" algn="just">
              <a:spcAft>
                <a:spcPts val="0"/>
              </a:spcAft>
              <a:buNone/>
            </a:pPr>
            <a:endParaRPr lang="en-US" altLang="zh-CN" sz="8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lnSpc>
                <a:spcPct val="110000"/>
              </a:lnSpc>
              <a:spcAft>
                <a:spcPts val="0"/>
              </a:spcAft>
              <a:buAutoNum type="arabicPeriod"/>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上帝</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对亚伯拉罕的命令过分吗？今天，你认为哪些圣经的教训太过分了，太过时了，太不符合美国国情了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你认为自己的想法合理吗</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lnSpc>
                <a:spcPct val="110000"/>
              </a:lnSpc>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lnSpc>
                <a:spcPct val="110000"/>
              </a:lnSpc>
              <a:spcAft>
                <a:spcPts val="0"/>
              </a:spcAft>
              <a:buAutoNum type="arabicPeriod"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为什么不征求妻子撒拉的意见？对今天的我们有怎样的启示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lnSpc>
                <a:spcPct val="110000"/>
              </a:lnSpc>
              <a:spcAft>
                <a:spcPts val="0"/>
              </a:spcAft>
              <a:buAutoNum type="arabicPeriod" startAt="2"/>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lnSpc>
                <a:spcPct val="110000"/>
              </a:lnSpc>
              <a:spcAft>
                <a:spcPts val="0"/>
              </a:spcAft>
              <a:buAutoNum type="arabicPeriod" startAt="3"/>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分享</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自己最难以顺服神的时刻（事情），为什么？</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以撒对他父亲亚伯拉罕说：“父亲哪！”亚伯拉罕说：“我儿，我在这里。”以撒说：“请看，火与柴都有了，但燔祭的羊羔在哪里呢？”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spoke up and said to his father Abraham, "Father?" "Yes, my son?" Abraham replied. "The fire and wood are here," Isaac said, "but where is the lamb for the burnt offering?"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亚伯拉罕说：“我儿，　神必自己预备作燔祭的羊羔。”于是二人同行。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answered, "God himself will provide the lamb for the burnt offering, my son." And the two of them went on together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35825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他们到了　神所指示的地方，亚伯拉罕在那里筑坛，把柴摆好，捆绑他的儿子以撒，放在坛的柴上。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they reached the place God had told him about, Abraham built an altar there and arranged the wood on it. He bound his son Isaac and laid him on the altar, on top of the wood.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亚伯拉罕就伸手拿刀，要杀他的儿子。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reached out his hand and took the knife to slay his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20286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耶和华的使者从天上呼叫他说：“亚伯拉罕！亚伯拉罕！”他说：“我在这里。”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angel of the Lord called out to him from heaven, "Abraham! Abraham!" "Here I am," he replied.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天使说：“你不可在这童子身上下手，一点不可害他。现在我知道你是敬畏　神的了，因为你没有将你的儿子，就是你独生的儿子，留下不给我。”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lay a hand on the boy, he said. "Do not do anything to him. Now I know that you fear God, because you have not withheld from me your son, your only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63455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亚伯拉罕举目观看，不料，有一只公羊，两角扣在稠密的小树中，亚伯拉罕就取了那只公羊来，献为燔祭，代替他的儿子。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looked up and there in a thicket he saw a ram caught by its horns. He went over and took the ram and sacrificed it as a burnt offering instead of his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28663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亚伯拉罕给那地方起名叫耶和华以勒（意思就是“耶和华必预备”），直到今日人还说：“在耶和华的山上必有预备。”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Abraham called that place The Lord Will Provide. And to this day it is said, "On the mountain of the Lord it will be provided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耶和华的使者第二次从天上呼叫亚伯拉罕说：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angel of the Lord called to Abraham from heaven a second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time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27064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22:1-19】</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耶和华说：‘你既行了这事，不留下你的儿子，就是你独生的儿子，我便指着自己起誓说：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said, "I swear by myself, declares the Lord , that because you have done this and have not withheld your son, your only son,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论福，我必赐大福给你；论子孙，我必叫你的子孙多起来，如同天上的星，海边的沙。你子孙必得着仇敌的城门，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surely bless you and make your descendants as numerous as the stars in the sky and as the sand on the seashore. Your descendants will take possession of the cities of their enemies,</a:t>
            </a:r>
          </a:p>
        </p:txBody>
      </p:sp>
    </p:spTree>
    <p:extLst>
      <p:ext uri="{BB962C8B-B14F-4D97-AF65-F5344CB8AC3E}">
        <p14:creationId xmlns:p14="http://schemas.microsoft.com/office/powerpoint/2010/main" val="3735890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4878</TotalTime>
  <Words>1190</Words>
  <Application>Microsoft Office PowerPoint</Application>
  <PresentationFormat>全屏显示(4:3)</PresentationFormat>
  <Paragraphs>191</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创世记查经_27—问题讨论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552</cp:revision>
  <dcterms:created xsi:type="dcterms:W3CDTF">2014-02-25T17:54:08Z</dcterms:created>
  <dcterms:modified xsi:type="dcterms:W3CDTF">2018-01-26T07:57:47Z</dcterms:modified>
</cp:coreProperties>
</file>