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1079" r:id="rId2"/>
    <p:sldId id="1134" r:id="rId3"/>
    <p:sldId id="1135" r:id="rId4"/>
    <p:sldId id="1136" r:id="rId5"/>
    <p:sldId id="1137" r:id="rId6"/>
    <p:sldId id="1138" r:id="rId7"/>
    <p:sldId id="1139" r:id="rId8"/>
    <p:sldId id="1143" r:id="rId9"/>
    <p:sldId id="1145" r:id="rId10"/>
    <p:sldId id="1144" r:id="rId11"/>
    <p:sldId id="1146" r:id="rId12"/>
    <p:sldId id="1147" r:id="rId13"/>
    <p:sldId id="853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58" d="100"/>
          <a:sy n="58" d="100"/>
        </p:scale>
        <p:origin x="62" y="9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2018/2/9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24:1-27】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亚伯拉罕年纪老迈，向来在一切事上耶和华都赐福给他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亚伯拉罕对管理他全业最老的仆人说：“请你把手放在我大腿底下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我要叫你指着耶和华天地的主起誓，不要为我儿子娶这迦南地中的女子为妻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你要往我本地本族去，为我的儿子以撒娶一个妻子。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仆人对他说：“倘若女子不肯跟我到这地方来，我必须将你的儿子带回你原出之地吗？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忠仆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无私忠诚的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顺服的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不是结果驱动，是命令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驱动的仆人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不是谋士，是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努力克服困难，不退缩的仆人</a:t>
            </a:r>
          </a:p>
        </p:txBody>
      </p:sp>
    </p:spTree>
    <p:extLst>
      <p:ext uri="{BB962C8B-B14F-4D97-AF65-F5344CB8AC3E}">
        <p14:creationId xmlns:p14="http://schemas.microsoft.com/office/powerpoint/2010/main" val="279077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忠仆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无私忠诚的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这事以后，耶和华在异象中有话对亚伯兰说：“亚伯兰，你不要惧怕！我是你的盾牌，必大大地赏赐你。”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亚伯兰说：“主耶和华啊，我既无子，你还赐我什么呢？并且要承受我家业的是大马士革人以利以谢。”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亚伯兰又说：“你没有给我儿子，那生在我家中的人就是我的后嗣。”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耶和华又有话对他说：“这人必不成为你的后嗣，你本身所生的才成为你的后嗣。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7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忠仆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无私忠诚的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顺服的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不是结果驱动，是命令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驱动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不是谋士，是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努力克服困难，不退缩的仆人</a:t>
            </a:r>
          </a:p>
        </p:txBody>
      </p:sp>
    </p:spTree>
    <p:extLst>
      <p:ext uri="{BB962C8B-B14F-4D97-AF65-F5344CB8AC3E}">
        <p14:creationId xmlns:p14="http://schemas.microsoft.com/office/powerpoint/2010/main" val="157090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u="sng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_28—</a:t>
            </a:r>
            <a:r>
              <a:rPr lang="zh-CN" altLang="en-US" b="1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u="sng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1" y="908720"/>
            <a:ext cx="8779230" cy="5832648"/>
          </a:xfrm>
        </p:spPr>
        <p:txBody>
          <a:bodyPr>
            <a:noAutofit/>
          </a:bodyPr>
          <a:lstStyle/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完成“不可能完成的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任务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 的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老仆人最终得到了什么？对我们有怎样的启示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  <a:buAutoNum type="arabicParenR"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buFont typeface="Arial" panose="020B0604020202020204" pitchFamily="34" charset="0"/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圣经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为什么不记载完成重任的老仆人的名字？对我们有怎样的启示？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buFont typeface="Arial" panose="020B0604020202020204" pitchFamily="34" charset="0"/>
              <a:buAutoNum type="arabicParenR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buFont typeface="Arial" panose="020B0604020202020204" pitchFamily="34" charset="0"/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上帝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在整件事中的带领和掌管体现在那些地方？对我们有怎样的启示？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24:1-27】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亚伯拉罕对他说：“你要谨慎，不要带我的儿子回那里去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耶和华天上的主，曾带领我离开父家和本族的地，对我说话向我起誓说：‘我要将这地赐给你的后裔。’他必差遣使者在你面前，你就可以从那里为我儿子娶一个妻子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倘若女子不肯跟你来，我使你起的誓就与你无干了，只是不可带我的儿子回那里去。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仆人就把手放在他主人亚伯拉罕的大腿底下，为这事向他起誓。</a:t>
            </a:r>
          </a:p>
        </p:txBody>
      </p:sp>
    </p:spTree>
    <p:extLst>
      <p:ext uri="{BB962C8B-B14F-4D97-AF65-F5344CB8AC3E}">
        <p14:creationId xmlns:p14="http://schemas.microsoft.com/office/powerpoint/2010/main" val="249538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24:1-27】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那仆人从他主人的骆驼里取了十匹骆驼，并带些他主人各样的财物，起身往美索不达米亚去，到了拿鹤的城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天将晚，众女子出来打水的时候，他便叫骆驼跪在城外的水井那里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他说：“耶和华我主人亚伯拉罕的　神啊，求你施恩给我主人亚伯拉罕，使我今日遇见好机会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我现今站在井旁，城内居民的女子们正出来打水。</a:t>
            </a:r>
          </a:p>
        </p:txBody>
      </p:sp>
    </p:spTree>
    <p:extLst>
      <p:ext uri="{BB962C8B-B14F-4D97-AF65-F5344CB8AC3E}">
        <p14:creationId xmlns:p14="http://schemas.microsoft.com/office/powerpoint/2010/main" val="233810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24:1-27】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我向哪一个女子说：‘请你拿下水瓶来，给我水喝’，她若说：‘请喝，我也给你的骆驼喝。’愿那女子就作你所预定给你仆人以撒的妻。这样，我便知道你施恩给我主人了。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话还没有说完，不料，利百加肩头上扛着水瓶出来。利百加是彼土利所生的，彼土利是亚伯拉罕兄弟拿鹤妻子密迦的儿子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那女子容貌极其俊美，还是处女，也未曾有人亲近她。她下到井旁打满了瓶，又上来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仆人跑上前去迎着她说：“求你将瓶里的水给我一点喝。”</a:t>
            </a:r>
          </a:p>
        </p:txBody>
      </p:sp>
    </p:spTree>
    <p:extLst>
      <p:ext uri="{BB962C8B-B14F-4D97-AF65-F5344CB8AC3E}">
        <p14:creationId xmlns:p14="http://schemas.microsoft.com/office/powerpoint/2010/main" val="323655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24:1-27】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女子说：“我主请喝。”就急忙拿下瓶来，托在手上给他喝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女子给他喝了，就说：“我再为你的骆驼打水，叫骆驼也喝足。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她就急忙把瓶里的水倒在槽里，又跑到井旁打水，就为所有的骆驼打上水来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那人定睛看她，一句话也不说，要晓得耶和华赐他通达的道路没有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骆驼喝足了，那人就拿一个金环，重半舍客勒，两个金镯，重十舍客勒，给了那女子，</a:t>
            </a:r>
          </a:p>
        </p:txBody>
      </p:sp>
    </p:spTree>
    <p:extLst>
      <p:ext uri="{BB962C8B-B14F-4D97-AF65-F5344CB8AC3E}">
        <p14:creationId xmlns:p14="http://schemas.microsoft.com/office/powerpoint/2010/main" val="90282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24:1-27】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说：“请告诉我，你是谁的女儿？你父亲家里有我们住宿的地方没有？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7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女子说：“我是密迦与拿鹤之子彼土利的女儿。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又说：“我们家里足有粮草，也有住宿的地方。”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那人就低头向耶和华下拜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说：“耶和华我主人亚伯拉罕的　神是应当称颂的，因他不断地以慈爱诚实待我主人。至于我，耶和华在路上引领我，直走到我主人的兄弟家里。”</a:t>
            </a:r>
          </a:p>
        </p:txBody>
      </p:sp>
    </p:spTree>
    <p:extLst>
      <p:ext uri="{BB962C8B-B14F-4D97-AF65-F5344CB8AC3E}">
        <p14:creationId xmlns:p14="http://schemas.microsoft.com/office/powerpoint/2010/main" val="347877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亚伯拉罕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的婚姻观（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1-9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以信仰为中心的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婚姻观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信心的交托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        亚伯拉罕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将自己儿子以撒的婚事交托给神。</a:t>
            </a:r>
          </a:p>
        </p:txBody>
      </p:sp>
    </p:spTree>
    <p:extLst>
      <p:ext uri="{BB962C8B-B14F-4D97-AF65-F5344CB8AC3E}">
        <p14:creationId xmlns:p14="http://schemas.microsoft.com/office/powerpoint/2010/main" val="326305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亚伯拉罕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的婚姻观（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1-9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以信仰为中心的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婚姻观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申命记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Deuteronomy 7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3-4】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不可与他们结亲，不可将你的女儿嫁他们的儿子；也不可叫你的儿子娶他们的女儿，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因为他必使你儿子转离不跟从主，去侍奉别神，以致耶和华的怒气向你们发作，就速速地将你们灭绝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19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亚伯拉罕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的婚姻观（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1-9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以信仰为中心的婚姻观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列王纪上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 Kings 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1a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1a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所罗门王在法老的女儿之外，又宠爱许多外邦女子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所罗门年老的时候，他的妃嫔诱惑他的心去随从别神，不效法他父亲大卫，诚诚实实地顺服耶和华他的　神。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哥林多后书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 Corinthians 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你们和不信的原不相配，不要同负一轭。义和不义有什么相交呢？光明和黑暗有什么相通呢？ </a:t>
            </a:r>
          </a:p>
        </p:txBody>
      </p:sp>
    </p:spTree>
    <p:extLst>
      <p:ext uri="{BB962C8B-B14F-4D97-AF65-F5344CB8AC3E}">
        <p14:creationId xmlns:p14="http://schemas.microsoft.com/office/powerpoint/2010/main" val="388718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4955</TotalTime>
  <Words>792</Words>
  <Application>Microsoft Office PowerPoint</Application>
  <PresentationFormat>全屏显示(4:3)</PresentationFormat>
  <Paragraphs>110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新細明體</vt:lpstr>
      <vt:lpstr>黑体</vt:lpstr>
      <vt:lpstr>宋体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创世记查经_28—问题讨论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560</cp:revision>
  <dcterms:created xsi:type="dcterms:W3CDTF">2014-02-25T17:54:08Z</dcterms:created>
  <dcterms:modified xsi:type="dcterms:W3CDTF">2018-02-09T17:07:48Z</dcterms:modified>
</cp:coreProperties>
</file>