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38"/>
  </p:notesMasterIdLst>
  <p:handoutMasterIdLst>
    <p:handoutMasterId r:id="rId39"/>
  </p:handoutMasterIdLst>
  <p:sldIdLst>
    <p:sldId id="1079" r:id="rId2"/>
    <p:sldId id="1148" r:id="rId3"/>
    <p:sldId id="1149" r:id="rId4"/>
    <p:sldId id="1150" r:id="rId5"/>
    <p:sldId id="1151" r:id="rId6"/>
    <p:sldId id="1152" r:id="rId7"/>
    <p:sldId id="1153" r:id="rId8"/>
    <p:sldId id="1154" r:id="rId9"/>
    <p:sldId id="1155" r:id="rId10"/>
    <p:sldId id="1156" r:id="rId11"/>
    <p:sldId id="1157" r:id="rId12"/>
    <p:sldId id="1158" r:id="rId13"/>
    <p:sldId id="1159" r:id="rId14"/>
    <p:sldId id="1160" r:id="rId15"/>
    <p:sldId id="1134" r:id="rId16"/>
    <p:sldId id="1135" r:id="rId17"/>
    <p:sldId id="1179" r:id="rId18"/>
    <p:sldId id="1180" r:id="rId19"/>
    <p:sldId id="1136" r:id="rId20"/>
    <p:sldId id="1161" r:id="rId21"/>
    <p:sldId id="1162" r:id="rId22"/>
    <p:sldId id="1163" r:id="rId23"/>
    <p:sldId id="1164" r:id="rId24"/>
    <p:sldId id="1165" r:id="rId25"/>
    <p:sldId id="1137" r:id="rId26"/>
    <p:sldId id="1171" r:id="rId27"/>
    <p:sldId id="1166" r:id="rId28"/>
    <p:sldId id="1167" r:id="rId29"/>
    <p:sldId id="1172" r:id="rId30"/>
    <p:sldId id="1173" r:id="rId31"/>
    <p:sldId id="1174" r:id="rId32"/>
    <p:sldId id="1175" r:id="rId33"/>
    <p:sldId id="1176" r:id="rId34"/>
    <p:sldId id="1178" r:id="rId35"/>
    <p:sldId id="1177" r:id="rId36"/>
    <p:sldId id="853" r:id="rId3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>
      <p:cViewPr varScale="1">
        <p:scale>
          <a:sx n="73" d="100"/>
          <a:sy n="73" d="100"/>
        </p:scale>
        <p:origin x="82" y="134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2018/2/23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2018/2/23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2018/2/23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2018/2/23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2018/2/23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2018/2/23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2018/2/23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2018/2/23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2018/2/23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2018/2/23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2018/2/23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2018/2/23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2018/2/23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2018/2/23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25:1-34】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亚伯拉罕又娶了一妻，名叫基土拉。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Abraham took another wife, whose name was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Keturah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基土拉给他生了心兰、约珊、米但、米甸、伊施巴和书亚。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She bore him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Zimran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Jokshan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Medan, Midian,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Ishbak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and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Shuah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约珊生了示巴和底但。底但的子孙是亚书利族、利都是族和利乌米族。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Jokshan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was the father of Sheba and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Dedan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; the descendants of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Dedan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were the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Asshurites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the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Letushites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and the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Leummites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25:1-34】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生产的日子到了，腹中果然是双子。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When the time came for her to give birth, there were twin boys in her womb.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先产的身体发红，浑身有毛，如同皮衣，他们就给他起名叫以扫（“以扫”就是“有毛”的意思）。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 first to come out was red, and his whole body was like a hairy garment; so they named him Esau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5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25:1-34】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随后又生了以扫的兄弟，手抓住以扫的脚跟，因此给他起名叫雅各（“雅各”就是“抓住”的意思）。利百加生下两个儿子的时候，以撒年正六十岁。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After this, his brother came out, with his hand grasping Esau's heel; so he was named Jacob. Isaac was sixty years old when Rebekah gave birth to them.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两个孩子渐渐长大，以扫善于打猎，常在田野；雅各为人安静，常住在帐棚里。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 boys grew up, and Esau became a skillful hunter, a man of the open country, while Jacob was a quiet man, staying among the tents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92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25:1-34】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28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以撒爱以扫，因为常吃他的野味；利百加却爱雅各。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Isaac, who had a taste for wild game, loved Esau, but Rebekah loved Jacob.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29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有一天，雅各熬汤，以扫从田野回来累昏了。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Once when Jacob was cooking some stew, Esau came in from the open country, famished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15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25:1-34】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30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以扫对雅各说：“我累昏了，求你把这红汤给我喝。”因此以扫又叫以东（“以东”就是“红”的意思）。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 said to Jacob, "Quick, let me have some of that red stew! I'm famished!" (That is why he was also called Edom. )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31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雅各说：“你今日把长子的名分卖给我吧！”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Jacob replied, "First sell me your birthright."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32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以扫说：“我将要死，这长子的名分于我有什么益处呢？”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Look, I am about to die, Esau said. "What good is the birthright to me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?"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73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25:1-34】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33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雅各说：“你今日对我起誓吧！”以扫就对他起了誓，把长子的名分卖给雅各。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But Jacob said, "Swear to me first." So he swore an oath to him, selling his birthright to Jacob.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34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于是雅各将饼和红豆汤给了以扫，以扫吃了喝了，便起来走了。这就是以扫轻看了他长子的名分。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Jacob gave Esau some bread and some lentil stew. He ate and drank, and then got up and left. So Esau despised his birthright.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9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亚伯拉罕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离世（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25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－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11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以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实玛利的后裔（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25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12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－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18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以撒（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25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5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，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承受一切的以撒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祷告的以撒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38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以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扫出卖长子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名分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雅各和以扫出生（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25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19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－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26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两个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孩子都将成为一国之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父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“自然顺序”将要翻转，大的（以扫）将要服事小的（雅各）。</a:t>
            </a:r>
          </a:p>
        </p:txBody>
      </p:sp>
    </p:spTree>
    <p:extLst>
      <p:ext uri="{BB962C8B-B14F-4D97-AF65-F5344CB8AC3E}">
        <p14:creationId xmlns:p14="http://schemas.microsoft.com/office/powerpoint/2010/main" val="233810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以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扫出卖长子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名分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来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Heb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12:15-17】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又要谨慎，恐怕有人失了　神的恩，恐怕有毒根生出来扰乱你们，因此叫众人沾染污秽。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See to it that no one misses the grace of God and that no bitter root grows up to cause trouble and defile many.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恐怕有淫乱的，有贪恋世俗如以扫的，他因一点食物把自己长子的名分卖了。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See that no one is sexually immoral, or is godless like Esau, who for a single meal sold his inheritance rights as the oldest son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677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以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扫出卖长子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名分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来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Heb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12:15-17】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后来想要承受父所祝的福，竟被弃绝，虽然号哭切求，却得不着门路使他父亲的心意回转。这是你们知道的。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Afterward, as you know, when he wanted to inherit this blessing, he was rejected. He could bring about no change of mind, though he sought the blessing with tears.</a:t>
            </a:r>
          </a:p>
        </p:txBody>
      </p:sp>
    </p:spTree>
    <p:extLst>
      <p:ext uri="{BB962C8B-B14F-4D97-AF65-F5344CB8AC3E}">
        <p14:creationId xmlns:p14="http://schemas.microsoft.com/office/powerpoint/2010/main" val="298703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神主权的拣选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罗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Rom 9:9-20】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因为所应许的话是这样说：“到明年这时候我要来，撒拉必生一个儿子。”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For this was how the promise was stated: "At the appointed time I will return, and Sarah will have a son."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不但如此，还有利百加，既从一个人，就是从我们的祖宗以撒怀了孕，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Not only that, but Rebekah's children had one and the same father, our father Isaac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55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25:1-34】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米甸的儿子是以法、以弗、哈诺、亚比大和以勒大。这都是基土拉的子孙。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 sons of Midian were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Ephah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Epher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Hanoch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Abida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and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Eldaah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 All these were descendants of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Keturah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亚伯拉罕将一切所有的都给了以撒。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Abraham left everything he owned to Isaac.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亚伯拉罕把财物分给他庶出的众子，趁着自己还在世的时候，打发他们离开他的儿子以撒，往东方去。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But while he was still living, he gave gifts to the sons of his concubines and sent them away from his son Isaac to the land of the east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12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神主权的拣选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罗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Rom 9:9-20】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双子还没有生下来，善恶还没有作出来，只因要显明　神拣选人的旨意，不在乎人的行为，乃在乎召人的主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Yet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before the twins were born or had done anything good or bad--in order that God's purpose in election might stand: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神就对利百加说：“将来大的要服侍小的。”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not by works but by him who calls--she was told, "The older will serve the younger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."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8202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神主权的拣选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罗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Rom 9:9-20】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正如经上所记：“雅各是我所爱的，以扫是我所恶的。”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Just as it is written: "Jacob I loved, but Esau I hated."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这样，我们可说什么呢？难道　神有什么不公平吗？断乎没有！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What then shall we say? Is God unjust? Not at all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!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737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神主权的拣选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罗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Rom 9:9-20】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因他对摩西说：“我要怜悯谁，就怜悯谁；要恩待谁，就恩待谁。”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For he says to Moses, "I will have mercy on whom I have mercy, and I will have compassion on whom I have compassion."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据此看来，这不在乎那定意的，也不在乎那奔跑的，只在乎发怜悯的　神。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It does not, therefore, depend on man's desire or effort, but on God's mercy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22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神主权的拣选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罗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Rom 9:9-20】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因为经上有话向法老说：“我将你兴起来，特要在你身上彰显我的权能，并要使我的名传遍天下。”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For the Scripture says to Pharaoh: "I raised you up for this very purpose, that I might display my power in you and that my name might be proclaimed in all the earth."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如此看来，　神要怜悯谁，就怜悯谁；要叫谁刚硬，就叫谁刚硬。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Therefore God has mercy on whom he wants to have mercy, and he hardens whom he wants to harden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63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神主权的拣选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罗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Rom 9:9-20】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这样，你必对我说：“他为什么还指责人呢？有谁抗拒他的旨意呢？”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One of you will say to me: "Then why does God still blame us? For who resists his will?"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你这个人哪，你是谁，竟敢向　神强嘴呢？受造之物岂能对造他的说：“你为什么这样造我呢？”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But who are you, O man, to talk back to God? "Shall what is formed say to him who formed it, 'Why did you make me like this?' "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67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神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主权的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拣选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9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出于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旨意（主权），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不是基于人的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善恶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9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罗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Rom 9:11】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双子还没有生下来，善恶还没有作出来，只因要显明　神拣选人的旨意，不在乎人的行为，乃在乎召人的主。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Yet, before the twins were born or had done anything good or bad--in order that God's purpose in election might stand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: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82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神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主权的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拣选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9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出于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神的旨意，不是基于人的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善恶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9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提后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Ti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1:9】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　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神救了我们，以圣召召我们，不是按我们的行为，乃是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按祂的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旨意和恩典。这恩典是万古之先在基督耶稣里赐给我们的。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who has saved us and called us to a holy life--not because of anything we have done but because of his own purpose and grace. This grace was given us in Christ Jesus before the beginning of time,</a:t>
            </a:r>
          </a:p>
        </p:txBody>
      </p:sp>
    </p:spTree>
    <p:extLst>
      <p:ext uri="{BB962C8B-B14F-4D97-AF65-F5344CB8AC3E}">
        <p14:creationId xmlns:p14="http://schemas.microsoft.com/office/powerpoint/2010/main" val="50924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神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主权的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拣选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2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提后</a:t>
            </a:r>
            <a:r>
              <a:rPr lang="en-US" altLang="zh-CN" sz="2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 </a:t>
            </a:r>
            <a:r>
              <a:rPr lang="en-US" altLang="zh-CN" sz="2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Ti</a:t>
            </a:r>
            <a:r>
              <a:rPr lang="en-US" altLang="zh-CN" sz="2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1:9】</a:t>
            </a:r>
            <a:r>
              <a:rPr lang="zh-CN" altLang="en-US" sz="2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　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神救了我们，以圣召召我们，不是按我们的行为，乃是</a:t>
            </a:r>
            <a:r>
              <a:rPr lang="zh-CN" altLang="en-US" sz="2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按祂的</a:t>
            </a:r>
            <a:r>
              <a:rPr lang="zh-CN" altLang="en-US" sz="2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旨意和恩典。这恩典是万古之先在基督耶稣里赐给我们的。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who has saved us and called us to a holy life--not because of anything we have done but because of his own purpose and grace. This grace was given us in Christ Jesus before the beginning of time,</a:t>
            </a: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出于神的旨意，不是基于人的</a:t>
            </a:r>
            <a:r>
              <a:rPr lang="zh-CN" altLang="en-US" sz="2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善恶</a:t>
            </a:r>
            <a:endParaRPr lang="en-US" altLang="zh-CN" sz="2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神的拣选是永恒的 </a:t>
            </a:r>
            <a:endParaRPr lang="en-US" altLang="zh-CN" sz="2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神的拣选与神的恩典相连结</a:t>
            </a:r>
            <a:r>
              <a:rPr lang="zh-CN" altLang="en-US" sz="2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，</a:t>
            </a:r>
            <a:endParaRPr lang="en-US" altLang="zh-CN" sz="2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神的拣选基于神的计划，不基于人的行为（不基于神之外任何事物</a:t>
            </a:r>
            <a:r>
              <a:rPr lang="zh-CN" altLang="en-US" sz="2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endParaRPr lang="zh-CN" altLang="en-US" sz="2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14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上帝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拣选的目的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：使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神的荣耀得到称赞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！粉碎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人的骄傲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！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弗 </a:t>
            </a:r>
            <a:r>
              <a:rPr lang="en-US" altLang="zh-CN" sz="3600" b="1" kern="100" dirty="0" err="1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Eph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1:4-14】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就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如　神从创立世界以前，在基督里拣选了我们，使我们在祂面前成为圣洁，无有瑕疵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For he chose us in him before the creation of the world to be holy and blameless in his sight. In love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又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因爱我们，就按着自己意旨所喜悦的，预定我们藉着耶稣基督得儿子的名分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，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predestined us to be adopted as his sons through Jesus Christ, in accordance with his pleasure and will-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-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04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上帝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拣选的目的：使神的荣耀得到称赞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！粉碎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人的骄傲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！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弗 </a:t>
            </a:r>
            <a:r>
              <a:rPr lang="en-US" altLang="zh-CN" sz="3600" b="1" kern="100" dirty="0" err="1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Eph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1:4-14】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6 </a:t>
            </a:r>
            <a:r>
              <a:rPr lang="zh-CN" altLang="en-US" sz="3600" b="1" u="sng" kern="100" dirty="0" smtClean="0">
                <a:solidFill>
                  <a:srgbClr val="FFC000"/>
                </a:solidFill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使</a:t>
            </a:r>
            <a:r>
              <a:rPr lang="zh-CN" altLang="en-US" sz="3600" b="1" u="sng" kern="100" dirty="0">
                <a:solidFill>
                  <a:srgbClr val="FFC000"/>
                </a:solidFill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祂荣耀的恩典得着称赞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。这恩典是祂在爱子里所赐给我们的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to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 praise of his glorious grace, which he has freely given us in the One he loves.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我们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藉这爱子的血得蒙救赎，过犯得以赦免，乃是照祂丰富的恩典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In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him we have redemption through his blood, the forgiveness of sins, in accordance with the riches of God's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grace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029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25:1-34】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亚伯拉罕一生的年日是一百七十五岁。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Altogether, Abraham lived a hundred and seventy-five years.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亚伯拉罕寿高年迈，气绝而死，归到他列祖（原文作“本民”）那里。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Abraham breathed his last and died at a good old age, an old man and full of years; and he was gathered to his people.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他两个儿子以撒、以实玛利把他埋葬在麦比拉洞里。这洞在幔利前、赫人琐辖的儿子以弗仑的田中，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His sons Isaac and Ishmael buried him in the cave of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Machpelah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near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Mamre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in the field of Ephron son of Zohar the Hittite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76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上帝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拣选的目的：使神的荣耀得到称赞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！粉碎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人的骄傲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！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弗 </a:t>
            </a:r>
            <a:r>
              <a:rPr lang="en-US" altLang="zh-CN" sz="3600" b="1" kern="100" dirty="0" err="1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Eph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1:4-14】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这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恩典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是神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用诸般智慧聪明，充充足足赏给我们的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，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that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 lavished on us with all wisdom and understanding.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都是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照祂自己所预定的美意，叫我们知道祂旨意的奥秘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；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 made known to us the mystery of his will according to his good pleasure, which he purposed in Christ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35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上帝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拣选的目的：使神的荣耀得到称赞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！粉碎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人的骄傲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！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弗 </a:t>
            </a:r>
            <a:r>
              <a:rPr lang="en-US" altLang="zh-CN" sz="3600" b="1" kern="100" dirty="0" err="1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Eph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1:4-14】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要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照所安排的，在日期满足的时候，使天上地上一切所有的，都在基督里面同归于一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to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be put into effect when the times will have reached their fulfillment--to bring all things in heaven and on earth together under one head, even Christ.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我们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也在祂里面得了基业（“得”或作“成”），这原是那位</a:t>
            </a:r>
            <a:r>
              <a:rPr lang="zh-CN" altLang="en-US" sz="3600" b="1" u="sng" kern="100" dirty="0">
                <a:solidFill>
                  <a:srgbClr val="FFC000"/>
                </a:solidFill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随己意行作万事的，照着祂旨意所预定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，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In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him we were also chosen, having been predestined according to the plan of him who works out everything in conformity with the purpose of his will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9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上帝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拣选的目的：使神的荣耀得到称赞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！粉碎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人的骄傲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！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弗 </a:t>
            </a:r>
            <a:r>
              <a:rPr lang="en-US" altLang="zh-CN" sz="3600" b="1" kern="100" dirty="0" err="1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Eph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1:4-14】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12 </a:t>
            </a:r>
            <a:r>
              <a:rPr lang="zh-CN" altLang="en-US" sz="3600" b="1" u="sng" kern="100" dirty="0" smtClean="0">
                <a:solidFill>
                  <a:srgbClr val="FFC000"/>
                </a:solidFill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叫</a:t>
            </a:r>
            <a:r>
              <a:rPr lang="zh-CN" altLang="en-US" sz="3600" b="1" u="sng" kern="100" dirty="0">
                <a:solidFill>
                  <a:srgbClr val="FFC000"/>
                </a:solidFill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祂的荣耀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，从我们这首先在基督里有盼望的人可以</a:t>
            </a:r>
            <a:r>
              <a:rPr lang="zh-CN" altLang="en-US" sz="3600" b="1" u="sng" kern="100" dirty="0">
                <a:solidFill>
                  <a:srgbClr val="FFC000"/>
                </a:solidFill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得着称赞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in order that we, who were the first to hope in Christ, might be for the praise of his glory.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你们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既听见真理的道，就是那叫你们得救的福音，也信了基督，既然信祂，就受了所应许的圣灵为印记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you also were included in Christ when you heard the word of truth, the gospel of your salvation. Having believed, you were marked in him with a seal, the promised Holy Spirit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30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上帝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拣选的目的：使神的荣耀得到称赞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！粉碎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人的骄傲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！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弗 </a:t>
            </a:r>
            <a:r>
              <a:rPr lang="en-US" altLang="zh-CN" sz="3600" b="1" kern="100" dirty="0" err="1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Eph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1:4-14】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这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圣灵是我们得基业的凭据（原文作“质”），直等到　神之民（“民”原文作“产业”）被赎，</a:t>
            </a:r>
            <a:r>
              <a:rPr lang="zh-CN" altLang="en-US" sz="3600" b="1" u="sng" kern="100" dirty="0">
                <a:solidFill>
                  <a:srgbClr val="FFC000"/>
                </a:solidFill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使祂的荣耀得着称赞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who is a deposit guaranteeing our inheritance until the redemption of those who are God's possession--to the praise of his glory.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48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上帝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拣选的目的：使神的荣耀得到称赞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！粉碎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人的骄傲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！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弗 </a:t>
            </a:r>
            <a:r>
              <a:rPr lang="en-US" altLang="zh-CN" sz="3600" b="1" kern="100" dirty="0" err="1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Eph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2:8-9】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你们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得救是本乎恩，也因着信；这</a:t>
            </a:r>
            <a:r>
              <a:rPr lang="zh-CN" altLang="en-US" sz="3600" b="1" u="sng" kern="100" dirty="0">
                <a:solidFill>
                  <a:srgbClr val="FFC000"/>
                </a:solidFill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并不是出于自己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，</a:t>
            </a:r>
            <a:r>
              <a:rPr lang="zh-CN" altLang="en-US" sz="3600" b="1" u="sng" kern="100" dirty="0">
                <a:solidFill>
                  <a:srgbClr val="FFC000"/>
                </a:solidFill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乃是　神所赐的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；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For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it is by grace you have been saved, through faith--and this not from yourselves, it is the gift of God--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也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不是出于行为，</a:t>
            </a:r>
            <a:r>
              <a:rPr lang="zh-CN" altLang="en-US" sz="3600" b="1" u="sng" kern="100" dirty="0">
                <a:solidFill>
                  <a:srgbClr val="FFC000"/>
                </a:solidFill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免得有人自夸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not by works, so that no one can boast.</a:t>
            </a:r>
          </a:p>
        </p:txBody>
      </p:sp>
    </p:spTree>
    <p:extLst>
      <p:ext uri="{BB962C8B-B14F-4D97-AF65-F5344CB8AC3E}">
        <p14:creationId xmlns:p14="http://schemas.microsoft.com/office/powerpoint/2010/main" val="336258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人得救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是出于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恩典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    以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扫和雅各都是罪人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algn="just"/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人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犯罪（灭亡）是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出于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自己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    以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扫为了一碗红豆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汤就出卖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长子名分。</a:t>
            </a:r>
          </a:p>
        </p:txBody>
      </p:sp>
    </p:spTree>
    <p:extLst>
      <p:ext uri="{BB962C8B-B14F-4D97-AF65-F5344CB8AC3E}">
        <p14:creationId xmlns:p14="http://schemas.microsoft.com/office/powerpoint/2010/main" val="2985109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u="sng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u="sng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u="sng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_30—</a:t>
            </a:r>
            <a:r>
              <a:rPr lang="zh-CN" altLang="en-US" b="1" u="sng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问题讨论</a:t>
            </a:r>
            <a:endParaRPr lang="zh-CN" altLang="en-US" b="1" u="sng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1" y="1484784"/>
            <a:ext cx="8779230" cy="5256584"/>
          </a:xfrm>
        </p:spPr>
        <p:txBody>
          <a:bodyPr>
            <a:noAutofit/>
          </a:bodyPr>
          <a:lstStyle/>
          <a:p>
            <a:pPr marL="742950" indent="-742950" algn="just"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从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25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29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－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34】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中可以看到以扫和</a:t>
            </a:r>
            <a:r>
              <a:rPr lang="zh-CN" altLang="en-US" sz="3600" b="1" kern="10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雅</a:t>
            </a:r>
            <a:r>
              <a:rPr lang="zh-CN" altLang="en-US" sz="3600" b="1" kern="10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各有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何不同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？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endParaRPr lang="en-US" altLang="zh-CN" sz="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buFont typeface="Arial" panose="020B0604020202020204" pitchFamily="34" charset="0"/>
              <a:buAutoNum type="arabicParenR"/>
            </a:pPr>
            <a:endParaRPr lang="en-US" altLang="zh-CN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buFont typeface="Arial" panose="020B0604020202020204" pitchFamily="34" charset="0"/>
              <a:buAutoNum type="arabicParenR"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什么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是我们今天的“红豆汤”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？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19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25:1-34】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就是亚伯拉罕向赫人买的那块田。亚伯拉罕和他妻子撒拉都葬在那里。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 field Abraham had bought from the Hittites. There Abraham was buried with his wife Sarah.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亚伯拉罕死了以后，　神赐福给他的儿子以撒。以撒靠近庇耳拉海莱居住。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After Abraham's death, God blessed his son Isaac, who then lived near Beer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Lahai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Roi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撒拉的使女埃及人夏甲，给亚伯拉罕所生的儿子是以实玛利。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This is the account of Abraham's son Ishmael, whom Sarah's maidservant, Hagar the Egyptian, bore to Abraham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27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25:1-34】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以实玛利儿子们的名字，按着他们的家谱，记在下面：以实玛利的长子是尼拜约，又有基达、亚德别、米比衫、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These are the names of the sons of Ishmael, listed in the order of their birth: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Nebaioth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the firstborn of Ishmael,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Kedar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Adbeel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Mibsam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米施玛、度玛、玛撒、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Mishma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Dumah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Massa,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哈大、提玛、伊突、拿非施、基底玛。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Hadad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Tema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Jetur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Naphish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and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Kedemah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78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25:1-34】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这是以实玛利众子的名字，照着他们的村庄、营寨，作了十二族的族长。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These were the sons of Ishmael, and these are the names of the twelve tribal rulers according to their settlements and camps.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以实玛利享寿一百三十七岁，气绝而死，归到他列祖（原文作“本民”）那里。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Altogether, Ishmael lived a hundred and thirty-seven years. He breathed his last and died, and he was gathered to his people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33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25:1-34】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他子孙的住处在他众弟兄东边，从哈腓拉直到埃及前的书珥，正在亚述的道上。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His descendants settled in the area from Havilah to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Shur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near the border of Egypt, as you go toward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Asshur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 And they lived in hostility toward all their brothers.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亚伯拉罕的儿子以撒的后代，记在下面：亚伯拉罕生以撒。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This is the account of Abraham's son Isaac. Abraham became the father of Isaac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82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25:1-34】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以撒娶利百加为妻的时候正四十岁。利百加是巴旦亚兰地的亚兰人彼土利的女儿，是亚兰人拉班的妹子。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Isaac was forty years old when he married Rebekah daughter of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Bethuel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the Aramean from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Paddan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Aram and sister of Laban the Aramean.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以撒因他妻子不生育，就为她祈求耶和华。耶和华应允他的祈求，他的妻子利百加就怀了孕。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Isaac prayed to the Lord on behalf of his wife, because she was barren. The Lord answered his prayer, and his wife Rebekah became pregnant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4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2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2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2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25:1-34】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2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22 </a:t>
            </a:r>
            <a:r>
              <a:rPr lang="zh-CN" altLang="en-US" sz="32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孩子们在她腹中彼此相争，她就说：“若是这样，我为什么活着呢（或作“我为什么如此呢”）？”她就去求问耶和华。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2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 babies jostled each other within her, and she said, "Why is this happening to me?" So she went to inquire of the Lord 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2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23 </a:t>
            </a:r>
            <a:r>
              <a:rPr lang="zh-CN" altLang="en-US" sz="32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耶和华对她说：“两国在你腹内，两族要从你身上出来，这族必强于那族，将来大的要服侍小的。”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2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 Lord said to her, "Two nations are in your womb, and two peoples from within you will be separated; one people will be stronger than the other, and the older will serve the younger</a:t>
            </a:r>
            <a:r>
              <a:rPr lang="en-US" altLang="zh-CN" sz="32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."</a:t>
            </a:r>
            <a:endParaRPr lang="zh-CN" altLang="en-US" sz="32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51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5023</TotalTime>
  <Words>2416</Words>
  <Application>Microsoft Office PowerPoint</Application>
  <PresentationFormat>全屏显示(4:3)</PresentationFormat>
  <Paragraphs>215</Paragraphs>
  <Slides>36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36</vt:i4>
      </vt:variant>
    </vt:vector>
  </HeadingPairs>
  <TitlesOfParts>
    <vt:vector size="43" baseType="lpstr">
      <vt:lpstr>新細明體</vt:lpstr>
      <vt:lpstr>黑体</vt:lpstr>
      <vt:lpstr>宋体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创世记查经_30—问题讨论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576</cp:revision>
  <dcterms:created xsi:type="dcterms:W3CDTF">2014-02-25T17:54:08Z</dcterms:created>
  <dcterms:modified xsi:type="dcterms:W3CDTF">2018-02-23T22:00:58Z</dcterms:modified>
</cp:coreProperties>
</file>