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1079" r:id="rId2"/>
    <p:sldId id="1245" r:id="rId3"/>
    <p:sldId id="1246" r:id="rId4"/>
    <p:sldId id="1247" r:id="rId5"/>
    <p:sldId id="1248" r:id="rId6"/>
    <p:sldId id="1249" r:id="rId7"/>
    <p:sldId id="1250" r:id="rId8"/>
    <p:sldId id="1251" r:id="rId9"/>
    <p:sldId id="1252" r:id="rId10"/>
    <p:sldId id="1253" r:id="rId11"/>
    <p:sldId id="1254" r:id="rId12"/>
    <p:sldId id="1255" r:id="rId13"/>
    <p:sldId id="1256" r:id="rId14"/>
    <p:sldId id="1257" r:id="rId15"/>
    <p:sldId id="1258" r:id="rId16"/>
    <p:sldId id="1259" r:id="rId17"/>
    <p:sldId id="1260" r:id="rId18"/>
    <p:sldId id="1261" r:id="rId19"/>
    <p:sldId id="1262" r:id="rId20"/>
    <p:sldId id="1263" r:id="rId21"/>
    <p:sldId id="1264" r:id="rId22"/>
    <p:sldId id="1265" r:id="rId23"/>
    <p:sldId id="1230" r:id="rId24"/>
    <p:sldId id="1231" r:id="rId25"/>
    <p:sldId id="1266" r:id="rId26"/>
    <p:sldId id="853"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2018/3/22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2018/3/22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2018/3/22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2018/3/22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2018/3/22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2018/3/22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2018/3/22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2018/3/22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2018/3/22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2018/3/22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雅各起行，到了东方人之地，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continued on his journey and came to the land of the eastern peoples.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看见田间有一口井，有三群羊卧在井旁，因为人饮羊群，都是用那井里的水，井口上的石头是大的。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There he saw a well in the field, with three flocks of sheep lying near it because the flocks were watered from that well. The stone over the mouth of the well was large.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拉班说：“我把她给你胜似给别人，你与我同住吧！”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said, "It's better that I give her to you than to some other man. Stay here with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雅各就为拉结服侍了七年。他因为深爱拉结，就看这七年如同几天。</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Jacob served seven years to get Rachel, but they seemed like only a few days to him because of his love for her.</a:t>
            </a:r>
          </a:p>
        </p:txBody>
      </p:sp>
    </p:spTree>
    <p:extLst>
      <p:ext uri="{BB962C8B-B14F-4D97-AF65-F5344CB8AC3E}">
        <p14:creationId xmlns:p14="http://schemas.microsoft.com/office/powerpoint/2010/main" val="10615748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雅各对拉班说：“日期已经满了，求你把我的妻子给我，我好与她同房。”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said to Laban, "Give me my wife. My time is completed, and I want to lie with 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拉班就摆设筵席，请齐了那地方的众人。</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Laban brought together all the people of the place and gave a feast.</a:t>
            </a:r>
          </a:p>
        </p:txBody>
      </p:sp>
    </p:spTree>
    <p:extLst>
      <p:ext uri="{BB962C8B-B14F-4D97-AF65-F5344CB8AC3E}">
        <p14:creationId xmlns:p14="http://schemas.microsoft.com/office/powerpoint/2010/main" val="2312244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到晚上，拉班将女儿利亚送来给雅各，雅各就与她同房。</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when evening came, he took his daughter Leah and gave her to Jacob, and Jacob lay with 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拉班又将婢女悉帕给女儿利亚作使女。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Laban gave his servant girl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Zilpah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to his daughter as her maidservant.</a:t>
            </a:r>
          </a:p>
        </p:txBody>
      </p:sp>
    </p:spTree>
    <p:extLst>
      <p:ext uri="{BB962C8B-B14F-4D97-AF65-F5344CB8AC3E}">
        <p14:creationId xmlns:p14="http://schemas.microsoft.com/office/powerpoint/2010/main" val="20818877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到了早晨，雅各一看是利亚，就对拉班说：“你向我作的是什么事呢？我服侍你，不是为拉结吗？你为什么欺哄我呢？”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morning came, there was Leah! So Jacob said to Laban, "What is this you have done to me? I served you for Rachel, didn't I? Why have you deceived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拉班说：“大女儿还没有给人，先把小女儿给人，在我们这地方没有这规矩。</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replied, "It is not our custom here to give the younger daughter in marriage before the older one.</a:t>
            </a:r>
          </a:p>
        </p:txBody>
      </p:sp>
    </p:spTree>
    <p:extLst>
      <p:ext uri="{BB962C8B-B14F-4D97-AF65-F5344CB8AC3E}">
        <p14:creationId xmlns:p14="http://schemas.microsoft.com/office/powerpoint/2010/main" val="1783582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你为这个满了七日，我就把那个也给你，你再为她服侍我七年。”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Finish this daughter's bridal week; then we will give you the younger one also, in return for another seven years of work."</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雅各就如此行。满了利亚的七日，拉班便将女儿拉结给雅各为妻。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Jacob did so. He finished the week with Leah, and then Laban gave him his daughter Rachel to be his wife.</a:t>
            </a:r>
          </a:p>
        </p:txBody>
      </p:sp>
    </p:spTree>
    <p:extLst>
      <p:ext uri="{BB962C8B-B14F-4D97-AF65-F5344CB8AC3E}">
        <p14:creationId xmlns:p14="http://schemas.microsoft.com/office/powerpoint/2010/main" val="16074777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拉班又将婢女辟拉给女儿拉结作使女。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gave his servant girl Bilhah to his daughter Rachel as her maidservant.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雅各也与拉结同房，并且爱拉结胜似爱利亚，于是又服侍了拉班七年。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lay with Rachel also, and he loved Rachel more than Leah. And he worked for Laban another seven years.</a:t>
            </a:r>
          </a:p>
        </p:txBody>
      </p:sp>
    </p:spTree>
    <p:extLst>
      <p:ext uri="{BB962C8B-B14F-4D97-AF65-F5344CB8AC3E}">
        <p14:creationId xmlns:p14="http://schemas.microsoft.com/office/powerpoint/2010/main" val="1955562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耶和华见利亚失宠（原文作“被恨”。下同），就使她生育，拉结却不生育。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 Lord saw that Leah was not loved, he opened her womb, but Rachel was barren.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利亚怀孕生子，就给他起名叫流便（就是“有儿子”的意思），因而说：“耶和华看见我的苦情，如今我的丈夫必爱我。”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Leah became pregnant and gave birth to a son. She named him Reuben, for she said, "It is because the Lord has seen my misery. Surely my husband will love me now."</a:t>
            </a:r>
          </a:p>
        </p:txBody>
      </p:sp>
    </p:spTree>
    <p:extLst>
      <p:ext uri="{BB962C8B-B14F-4D97-AF65-F5344CB8AC3E}">
        <p14:creationId xmlns:p14="http://schemas.microsoft.com/office/powerpoint/2010/main" val="34885757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她又怀孕生子，就说：“耶和华因为听见我失宠，所以又赐给我这个儿子。”于是给他起名叫西缅（就是“听见”的意思）。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She conceived again, and when she gave birth to a son she said, "Because the Lord heard that I am not loved, he gave me this one too." So she named him Simeon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015624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她又怀孕生子，起名叫利未（就是“联合”的意思），说：“我给丈夫生了三个儿子，他必与我联合。”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Again she conceived, and when she gave birth to a son she said, "Now at last my husband will become attached to me, because I have borne him three sons." So he was named Levi.</a:t>
            </a:r>
          </a:p>
        </p:txBody>
      </p:sp>
    </p:spTree>
    <p:extLst>
      <p:ext uri="{BB962C8B-B14F-4D97-AF65-F5344CB8AC3E}">
        <p14:creationId xmlns:p14="http://schemas.microsoft.com/office/powerpoint/2010/main" val="34145706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她又怀孕生子，说：“这回我要赞美耶和华。”因此给他起名叫犹大（就是“赞美”的意思）。这才停了生育。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She conceived again, and when she gave birth to a son she said, "This time I will praise the Lord ." So she named him Judah. Then she stopped having children.</a:t>
            </a:r>
          </a:p>
        </p:txBody>
      </p:sp>
    </p:spTree>
    <p:extLst>
      <p:ext uri="{BB962C8B-B14F-4D97-AF65-F5344CB8AC3E}">
        <p14:creationId xmlns:p14="http://schemas.microsoft.com/office/powerpoint/2010/main" val="2873221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常有羊群在那里聚集，牧人把石头转离井口饮羊，随后又把石头放在井口的原处。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all the flocks were gathered there, the shepherds would roll the stone away from the well's mouth and water the sheep. Then they would return the stone to its place over the mouth of the well.</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雅各对牧人说：“弟兄们，你们是哪里来的？”他们说：“我们是哈兰来的。”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asked the shepherds, "My brothers, where are you from?" "We're from Haran," they replied.</a:t>
            </a:r>
          </a:p>
        </p:txBody>
      </p:sp>
    </p:spTree>
    <p:extLst>
      <p:ext uri="{BB962C8B-B14F-4D97-AF65-F5344CB8AC3E}">
        <p14:creationId xmlns:p14="http://schemas.microsoft.com/office/powerpoint/2010/main" val="3099309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各与拉结相见（创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1-12</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雅各与牧人们的对话</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雅各表现自己</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2504309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拉班</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欺骗雅各（创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13-30</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雅各为了娶拉结而服侍拉班</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七年</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21~27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雅各被拉班欺骗娶利亚</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问题</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：怎么可能在新婚之夜，雅各分不清利亚和拉结呢</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074819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拉班</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欺骗雅各（创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13-30</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问题：怎么可能在新婚之夜，雅各分不清利亚和拉结呢？</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13:13】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行事为人要端正，好像行在白昼；不可荒宴醉酒，不可好色邪荡，不可争竞嫉妒。</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5:18】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不要醉酒，酒能使人放荡，乃要被圣灵充满</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28~30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雅各又服侍拉班七年</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752564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拉班欺骗雅各（创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利亚生子（创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31-35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265238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“种与收”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457200" lvl="1" indent="0" algn="just">
              <a:buNone/>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骗人者雅各成了被骗</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者</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民</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32:23b】……</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要知道你们的罪必追上你们</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伯</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4:8】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按我所见，耕罪孽、种毒害的人都照样收割</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6:7】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不要自欺，　神是轻慢不得的。人种的是什么，收的也是什么</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5997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“种与收”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8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800" b="1" kern="100" dirty="0" smtClean="0">
              <a:latin typeface="Calibri" panose="020F0502020204030204" pitchFamily="34" charset="0"/>
              <a:ea typeface="黑体" panose="02010609060101010101" pitchFamily="49" charset="-122"/>
              <a:cs typeface="Calibri" panose="020F0502020204030204" pitchFamily="34" charset="0"/>
            </a:endParaRPr>
          </a:p>
          <a:p>
            <a:pPr marL="457200" lvl="1" indent="0" algn="just">
              <a:buNone/>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	罪是有后果的</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marL="457200" lvl="1" indent="0" algn="just">
              <a:buNone/>
            </a:pP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marL="457200" lvl="1" indent="0" algn="just">
              <a:buNone/>
            </a:pPr>
            <a:endParaRPr lang="zh-CN" altLang="en-US" sz="400" b="1" kern="100" dirty="0" smtClean="0">
              <a:latin typeface="Calibri" panose="020F0502020204030204" pitchFamily="34" charset="0"/>
              <a:ea typeface="黑体" panose="02010609060101010101" pitchFamily="49" charset="-122"/>
              <a:cs typeface="Calibri" panose="020F0502020204030204" pitchFamily="34" charset="0"/>
            </a:endParaRPr>
          </a:p>
          <a:p>
            <a:pPr marL="457200" lvl="1" indent="0" algn="just">
              <a:buNone/>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	暂时（今生）的惩治与永恒的</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审判</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林前</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11:32】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我们受审的时候，乃是被主惩治，免得我们和世人一同定罪</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457200" lvl="1" indent="0" algn="just">
              <a:buNone/>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那些在今生没有被上帝惩治的恶人</a:t>
            </a:r>
            <a:r>
              <a:rPr lang="en-US" altLang="zh-CN" sz="32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诗篇</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765027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34—</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Autofit/>
          </a:bodyPr>
          <a:lstStyle/>
          <a:p>
            <a:pPr marL="742950" indent="-742950" algn="just">
              <a:spcAft>
                <a:spcPts val="0"/>
              </a:spcAft>
              <a:buAutoNum type="arabicParenR"/>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在</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中</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如何看到“种收律”的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工作</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为何使利亚在拉结之前生育？给我们怎样的启示？</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他问他们说：“拿鹤的孙子拉班你们认识吗？”他们说：“我们认识。”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them, "Do you know Laban,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Nahor's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grandson?" "Yes, we know him," they answered.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雅各说：“他平安吗？”他们说：“平安。看哪，他女儿拉结领着羊来了。”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asked them, "Is he well?" "Yes, he is," they said, "and here comes his daughter Rachel with the sheep."</a:t>
            </a:r>
          </a:p>
        </p:txBody>
      </p:sp>
    </p:spTree>
    <p:extLst>
      <p:ext uri="{BB962C8B-B14F-4D97-AF65-F5344CB8AC3E}">
        <p14:creationId xmlns:p14="http://schemas.microsoft.com/office/powerpoint/2010/main" val="336739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雅各说：“日头还高，不是羊群聚集的时候，你们不如饮羊再去放一放。”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Look, he said, "the sun is still high; it is not time for the flocks to be gathered. Water the sheep and take them back to pasture."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他们说：“我们不能，必等羊群聚齐，人把石头转离井口才可饮羊。”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We can't, they replied, "until all the flocks are gathered and the stone has been rolled away from the mouth of the well. Then we will water the sheep."</a:t>
            </a:r>
          </a:p>
        </p:txBody>
      </p:sp>
    </p:spTree>
    <p:extLst>
      <p:ext uri="{BB962C8B-B14F-4D97-AF65-F5344CB8AC3E}">
        <p14:creationId xmlns:p14="http://schemas.microsoft.com/office/powerpoint/2010/main" val="1461972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雅各正和他们说话的时候，拉结领着她父亲的羊来了，因为那些羊是她牧放的。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While he was still talking with them, Rachel came with her father's sheep, for she was a shepherdess.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雅各看见母舅拉班的女儿拉结和母舅拉班的羊群，就上前把石头转离井口，饮他母舅拉班的羊群。</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Jacob saw Rachel daughter of Laban, his mother's brother, and Laban's sheep, he went over and rolled the stone away from the mouth of the well and watered his uncle's sheep.</a:t>
            </a:r>
          </a:p>
        </p:txBody>
      </p:sp>
    </p:spTree>
    <p:extLst>
      <p:ext uri="{BB962C8B-B14F-4D97-AF65-F5344CB8AC3E}">
        <p14:creationId xmlns:p14="http://schemas.microsoft.com/office/powerpoint/2010/main" val="2003812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雅各与拉结亲嘴，就放声而哭。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kissed Rachel and began to weep aloud.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雅各告诉拉结，自己是她父亲的外甥，是利百加的儿子，拉结就跑去告诉她父亲。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had told Rachel that he was a relative of her father and a son of Rebekah. So she ran and told her father.</a:t>
            </a:r>
          </a:p>
        </p:txBody>
      </p:sp>
    </p:spTree>
    <p:extLst>
      <p:ext uri="{BB962C8B-B14F-4D97-AF65-F5344CB8AC3E}">
        <p14:creationId xmlns:p14="http://schemas.microsoft.com/office/powerpoint/2010/main" val="1547928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拉班听见外甥雅各的信息，就跑去迎接，抱着他，与他亲嘴，领他到自己的家。雅各将一切的情由告诉拉班。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As soon as Laban heard the news about Jacob, his sister's son, he hurried to meet him. He embraced him and kissed him and brought him to his home, and there Jacob told him all these things.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拉班对他说：“你实在是我的骨肉。”雅各就和他同住了一个月。</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Laban said to him, "You are my own flesh and blood." After Jacob had stayed with him for a whole month,</a:t>
            </a:r>
          </a:p>
        </p:txBody>
      </p:sp>
    </p:spTree>
    <p:extLst>
      <p:ext uri="{BB962C8B-B14F-4D97-AF65-F5344CB8AC3E}">
        <p14:creationId xmlns:p14="http://schemas.microsoft.com/office/powerpoint/2010/main" val="1813288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拉班对雅各说：“你虽是我的骨肉（原文作“弟兄”），岂可白白地服侍我？请告诉我，你要什么为工价？”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said to him, "Just because you are a relative of mine, should you work for me for nothing? Tell me what your wages should be."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拉班有两个女儿：大的名叫利亚，小的名叫拉结。</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Laban had two daughters; the name of the older was Leah, and the name of the younger was Rachel.</a:t>
            </a:r>
          </a:p>
        </p:txBody>
      </p:sp>
    </p:spTree>
    <p:extLst>
      <p:ext uri="{BB962C8B-B14F-4D97-AF65-F5344CB8AC3E}">
        <p14:creationId xmlns:p14="http://schemas.microsoft.com/office/powerpoint/2010/main" val="2185286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29:1-35】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利亚的眼睛没有神气，拉结却生得美貌俊秀。</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Leah had weak eyes, but Rachel was lovely in form, and beautiful.</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雅各爱拉结，就说：“我愿为你小女儿拉结服侍你七年。”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was in love with Rachel and said, "I'll work for you seven years in return for your younger daughter Rachel."</a:t>
            </a:r>
          </a:p>
        </p:txBody>
      </p:sp>
    </p:spTree>
    <p:extLst>
      <p:ext uri="{BB962C8B-B14F-4D97-AF65-F5344CB8AC3E}">
        <p14:creationId xmlns:p14="http://schemas.microsoft.com/office/powerpoint/2010/main" val="3973001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5126</TotalTime>
  <Words>1978</Words>
  <Application>Microsoft Office PowerPoint</Application>
  <PresentationFormat>全屏显示(4:3)</PresentationFormat>
  <Paragraphs>140</Paragraphs>
  <Slides>26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创世记查经_34—问题讨论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601</cp:revision>
  <dcterms:created xsi:type="dcterms:W3CDTF">2014-02-25T17:54:08Z</dcterms:created>
  <dcterms:modified xsi:type="dcterms:W3CDTF">2018-03-23T05:50:23Z</dcterms:modified>
</cp:coreProperties>
</file>