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1079" r:id="rId2"/>
    <p:sldId id="1279" r:id="rId3"/>
    <p:sldId id="1280" r:id="rId4"/>
    <p:sldId id="1281" r:id="rId5"/>
    <p:sldId id="1282" r:id="rId6"/>
    <p:sldId id="1283" r:id="rId7"/>
    <p:sldId id="1284" r:id="rId8"/>
    <p:sldId id="1285" r:id="rId9"/>
    <p:sldId id="1286" r:id="rId10"/>
    <p:sldId id="1287" r:id="rId11"/>
    <p:sldId id="1288" r:id="rId12"/>
    <p:sldId id="1267" r:id="rId13"/>
    <p:sldId id="1289" r:id="rId14"/>
    <p:sldId id="1290" r:id="rId15"/>
    <p:sldId id="1291" r:id="rId16"/>
    <p:sldId id="1292" r:id="rId17"/>
    <p:sldId id="1293" r:id="rId18"/>
    <p:sldId id="1294" r:id="rId19"/>
    <p:sldId id="1295" r:id="rId20"/>
    <p:sldId id="1296" r:id="rId21"/>
    <p:sldId id="1297" r:id="rId22"/>
    <p:sldId id="1298" r:id="rId23"/>
    <p:sldId id="1268" r:id="rId24"/>
    <p:sldId id="1269" r:id="rId25"/>
    <p:sldId id="1270" r:id="rId26"/>
    <p:sldId id="1271" r:id="rId27"/>
    <p:sldId id="1272" r:id="rId28"/>
    <p:sldId id="853"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7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2018/4/13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2018/4/13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2018/4/13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2018/4/13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2018/4/13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2018/4/13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2018/4/13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2018/4/13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2018/4/13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2018/4/13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2018/4/13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2018/4/13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2018/4/13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2018/4/13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拉结生约瑟之后，雅各对拉班说：“请打发我走，叫我回到我本乡本土去。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 Rachel gave birth to Joseph, Jacob said to Laban, "Send me on my way so I can go back to my own homeland.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请你把我服侍你所得的妻子和儿女给我，让我走。我怎样服侍你，你都知道。”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Give me my wives and children, for whom I have served you, and I will be on my way. You know how much work I've done for you."</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到羊群肥壮配合的时候，雅各就把枝子插在水沟里，使羊对着枝子配合。</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Whenever the stronger females were in heat, Jacob would place the branches in the troughs in front of the animals so they would mate near the branches,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只是到羊瘦弱配合的时候就不插枝子。这样，瘦弱的就归拉班，肥壮的就归雅各。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if the animals were weak, he would not place them there. So the weak animals went to Laban and the strong ones to Jacob.</a:t>
            </a:r>
          </a:p>
        </p:txBody>
      </p:sp>
    </p:spTree>
    <p:extLst>
      <p:ext uri="{BB962C8B-B14F-4D97-AF65-F5344CB8AC3E}">
        <p14:creationId xmlns:p14="http://schemas.microsoft.com/office/powerpoint/2010/main" val="39562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于是雅各极其发大，得了许多的羊群、仆婢、骆驼和驴。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this way the man grew exceedingly prosperous and came to own large flocks, and maidservants and menservants, and camels and donkeys.</a:t>
            </a:r>
          </a:p>
        </p:txBody>
      </p:sp>
    </p:spTree>
    <p:extLst>
      <p:ext uri="{BB962C8B-B14F-4D97-AF65-F5344CB8AC3E}">
        <p14:creationId xmlns:p14="http://schemas.microsoft.com/office/powerpoint/2010/main" val="2983934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雅各听见拉班的儿子们有话说：“雅各把我们父亲所有的都夺了去，并藉着我们父亲的，得了这一切的荣耀（“荣耀”或作“财”）。”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heard that Laban's sons were saying, "Jacob has taken everything our father owned and has gained all this wealth from what belonged to our father."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雅各见拉班的气色向他不如从前了。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Jacob noticed that Laban's attitude toward him was not what it had been.</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0636941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耶和华对雅各说：“你要回你祖你父之地，到你亲族那里去，我必与你同在。”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to Jacob, "Go back to the land of your fathers and to your relatives, and I will be with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雅各就打发人，叫拉结和利亚到田野羊群那里来，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Jacob sent word to Rachel and Leah to come out to the fields where his flocks were.</a:t>
            </a:r>
          </a:p>
        </p:txBody>
      </p:sp>
    </p:spTree>
    <p:extLst>
      <p:ext uri="{BB962C8B-B14F-4D97-AF65-F5344CB8AC3E}">
        <p14:creationId xmlns:p14="http://schemas.microsoft.com/office/powerpoint/2010/main" val="2510986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对她们说：“我看你们父亲的气色向我不如从前了，但我父亲的　神向来与我同在。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them, "I see that your father's attitude toward me is not what it was before, but the God of my father has been with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你们也知道，我尽了我的力量服侍你们的父亲。</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 know that I've worked for your father with all my strength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824265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你们的父亲欺哄我，十次改了我的工价，然而　神不容他害我。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yet your father has cheated me by changing my wages ten times. However, God has not allowed him to harm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他若说：‘有点的归你作工价’，羊群所生的都有点；他若说：‘有纹的归你作工价’，羊群所生的都有纹。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he said, 'The speckled ones will be your wages,' then all the flocks gave birth to speckled young; and if he said, 'The streaked ones will be your wages,' then all the flocks bore streaked young.</a:t>
            </a:r>
          </a:p>
        </p:txBody>
      </p:sp>
    </p:spTree>
    <p:extLst>
      <p:ext uri="{BB962C8B-B14F-4D97-AF65-F5344CB8AC3E}">
        <p14:creationId xmlns:p14="http://schemas.microsoft.com/office/powerpoint/2010/main" val="33878231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这样，神把你们父亲的牲畜夺来赐给我了。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God has taken away your father's livestock and has given them to me.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羊配合的时候，我梦中举目一看，见跳母羊的公羊都是有纹的、有点的、有花斑的。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 breeding season I once had a dream in which I looked up and saw that the male goats mating with the flock were streaked, speckled or spotted.</a:t>
            </a:r>
          </a:p>
        </p:txBody>
      </p:sp>
    </p:spTree>
    <p:extLst>
      <p:ext uri="{BB962C8B-B14F-4D97-AF65-F5344CB8AC3E}">
        <p14:creationId xmlns:p14="http://schemas.microsoft.com/office/powerpoint/2010/main" val="5087454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神的使者在那梦中呼叫我说：‘雅各！’我说：‘我在这里。’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angel of God said to me in the dream, 'Jacob.' I answered, 'Here I am.'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他说：‘你举目观看，跳母羊的公羊都是有纹的、有点的、有花斑的，凡拉班向你所作的，我都看见了。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said, 'Look up and see that all the male goats mating with the flock are streaked, speckled or spotted, for I have seen all that Laban has been doing to you.</a:t>
            </a:r>
          </a:p>
        </p:txBody>
      </p:sp>
    </p:spTree>
    <p:extLst>
      <p:ext uri="{BB962C8B-B14F-4D97-AF65-F5344CB8AC3E}">
        <p14:creationId xmlns:p14="http://schemas.microsoft.com/office/powerpoint/2010/main" val="1642127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我是伯特利的　神，你在那里用油浇过柱子，向我许过愿。现今你起来离开这地，回你本地去吧！’”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am the God of Bethel, where you anointed a pillar and where you made a vow to me. Now leave this land at once and go back to your native land.'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拉结和利亚回答雅各说：“在我们父亲的家里还有我们可得的份吗？还有我们的产业吗？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Rachel and Leah replied, "Do we still have any share in the inheritance of our father's estate?</a:t>
            </a:r>
          </a:p>
        </p:txBody>
      </p:sp>
    </p:spTree>
    <p:extLst>
      <p:ext uri="{BB962C8B-B14F-4D97-AF65-F5344CB8AC3E}">
        <p14:creationId xmlns:p14="http://schemas.microsoft.com/office/powerpoint/2010/main" val="1622018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我们不是被他当作外人吗？因为他卖了我们，吞了我们的价值。</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Does he not regard us as foreigners? Not only has he sold us, but he has used up what was paid for 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神从我们父亲所夺出来的一切财物，那就是我们和我们孩子们的。现今凡　神所吩咐你的，你只管去行吧！”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Surely all the wealth that God took away from our father belongs to us and our children. So do whatever God has told you."</a:t>
            </a:r>
          </a:p>
        </p:txBody>
      </p:sp>
    </p:spTree>
    <p:extLst>
      <p:ext uri="{BB962C8B-B14F-4D97-AF65-F5344CB8AC3E}">
        <p14:creationId xmlns:p14="http://schemas.microsoft.com/office/powerpoint/2010/main" val="1407066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拉班对他说：“我若在你眼前蒙恩，请你仍与我同住，因为我已算定，耶和华赐福与我是为你的缘故。”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Laban said to him, "If I have found favor in your eyes, please stay. I have learned by divination that the Lord has blessed me because of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又说：“请你定你的工价，我就给你。”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added, "Name your wages, and I will pay them."</a:t>
            </a:r>
          </a:p>
        </p:txBody>
      </p:sp>
    </p:spTree>
    <p:extLst>
      <p:ext uri="{BB962C8B-B14F-4D97-AF65-F5344CB8AC3E}">
        <p14:creationId xmlns:p14="http://schemas.microsoft.com/office/powerpoint/2010/main" val="21569098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雅各起来，使他的儿子和妻子都骑上骆驼，</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put his children and his wives on camels,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又带着他在巴旦亚兰所得的一切牲畜和财物，往迦南地他父亲以撒那里去了。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drove all his livestock ahead of him, along with all the goods he had accumulated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 to go to his father Isaac in the land of Canaan.</a:t>
            </a:r>
          </a:p>
        </p:txBody>
      </p:sp>
    </p:spTree>
    <p:extLst>
      <p:ext uri="{BB962C8B-B14F-4D97-AF65-F5344CB8AC3E}">
        <p14:creationId xmlns:p14="http://schemas.microsoft.com/office/powerpoint/2010/main" val="10483199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31:1-21】</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当时拉班剪羊毛去了，拉结偷了他父亲家中的神像。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Laban had gone to shear his sheep, Rachel stole her father's household gods.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雅各背着亚兰人拉班偷走了，并不告诉他，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Moreover, Jacob deceived Laban the Aramean by not telling him he was running away.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就带着所有的逃跑。他起身过大河，面向基列山行去。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fled with all he had, and crossing the River, he headed for the hill country of Gilead.</a:t>
            </a:r>
          </a:p>
        </p:txBody>
      </p:sp>
    </p:spTree>
    <p:extLst>
      <p:ext uri="{BB962C8B-B14F-4D97-AF65-F5344CB8AC3E}">
        <p14:creationId xmlns:p14="http://schemas.microsoft.com/office/powerpoint/2010/main" val="32720452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简述</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各打算带着妻儿和财产归回迦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南。</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班谎称愿付给雅各工价，雅各要求得到羊群的一部分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神使雅各昌盛。</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各带领一家逃离拉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班。</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583859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辛劳服侍拉班</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20</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年</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提出有利于拉班的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条件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不再靠自己的诡诈，而是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依靠神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指引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更认识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开始成为家庭领袖</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513102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明知神祝福雅各，仍陷害雅</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冷酷无情</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虚谎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反复</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依靠自己的诡诈，顽固地抵挡神</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57642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班与雅各</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vs</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法老与摩</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西</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拉班十次改雅各的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工价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法老反复破坏对摩西的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承诺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拉班和法老的结局</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31263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财富</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财富是上帝赐</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神赐福保守顺服祂的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神赐福勤劳的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财富要按神的心意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使用</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神赐福敬畏祂的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公平原则</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446053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结偷窃父亲的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神像</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拉班家中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有从异教而来的拜偶像的恶习</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结为什么偷父亲拉班的偶像？</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134189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36—</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980728"/>
            <a:ext cx="8779230" cy="5760640"/>
          </a:xfrm>
        </p:spPr>
        <p:txBody>
          <a:bodyPr>
            <a:noAutofit/>
          </a:bodyPr>
          <a:lstStyle/>
          <a:p>
            <a:pPr marL="742950" lvl="0" indent="-742950">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种的是什么？收的是什么</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拉班</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公平地对待过雅各吗？神为何允许如此</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lvl="0" indent="-742950">
              <a:buAutoNum type="arabicParenR" startAt="2"/>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buFont typeface="Arial" panose="020B0604020202020204" pitchFamily="34" charset="0"/>
              <a:buAutoNum type="arabicParenR" startAt="2"/>
            </a:pPr>
            <a:r>
              <a:rPr lang="zh-CN" altLang="en-US" sz="3600" b="1" kern="100" smtClean="0">
                <a:latin typeface="Calibri" panose="020F0502020204030204" pitchFamily="34" charset="0"/>
                <a:ea typeface="黑体" panose="02010609060101010101" pitchFamily="49" charset="-122"/>
                <a:cs typeface="Calibri" panose="020F0502020204030204" pitchFamily="34" charset="0"/>
              </a:rPr>
              <a:t>我们</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有没有像拉结那样，不丢弃私藏的偶像呢？我们私藏的偶像是什么？</a:t>
            </a:r>
          </a:p>
          <a:p>
            <a:pPr marL="742950" indent="-742950">
              <a:buFont typeface="Arial" panose="020B0604020202020204" pitchFamily="34" charset="0"/>
              <a:buAutoNum type="arabicParenR" startAt="2"/>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雅各对他说：“我怎样服侍你，你的牲畜在我手里怎样，是你知道的。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said to him, "You know how I have worked for you and how your livestock has fared under my care.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我未来之先，你所有的很少，现今却发大众多，耶和华随我的脚步赐福与你。如今我什么时候才为自己兴家立业呢？”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little you had before I came has increased greatly, and the Lord has blessed you wherever I have been. But now, when may I do something for my own household?"</a:t>
            </a:r>
          </a:p>
        </p:txBody>
      </p:sp>
    </p:spTree>
    <p:extLst>
      <p:ext uri="{BB962C8B-B14F-4D97-AF65-F5344CB8AC3E}">
        <p14:creationId xmlns:p14="http://schemas.microsoft.com/office/powerpoint/2010/main" val="4323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拉班说：“我当给你什么呢？”雅各说：“什么你也不必给我，只有一件事你若应承，我便仍旧牧放你的羊群。</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What shall I give you? he asked. "Don't give me anything," Jacob replied. "But if you will do this one thing for me, I will go on tending your flocks and watching over them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88550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今天我要走遍你的羊群，把绵羊中凡有点的、有斑的和黑色的，并山羊中凡有斑的、有点的，都挑出来，将来这一等的就算我的工价。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Let me go through all your flocks today and remove from them every speckled or spotted sheep, every dark-colored lamb and every spotted or speckled goat. They will be my wages.</a:t>
            </a:r>
          </a:p>
        </p:txBody>
      </p:sp>
    </p:spTree>
    <p:extLst>
      <p:ext uri="{BB962C8B-B14F-4D97-AF65-F5344CB8AC3E}">
        <p14:creationId xmlns:p14="http://schemas.microsoft.com/office/powerpoint/2010/main" val="3940682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以后你来查看我的工价，凡在我手里的山羊，不是有点有斑的，绵羊不是黑色的，那就算是我偷的。这样，便可证出我的公义来。”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my honesty will testify for me in the future, whenever you check on the wages you have paid me. Any goat in my possession that is not speckled or spotted, or any lamb that is not dark-colored, will be considered stolen."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拉班说：“好啊，我情愿照着你的话行。”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Agreed</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said Laban. "Let it be as you have said."</a:t>
            </a:r>
          </a:p>
        </p:txBody>
      </p:sp>
    </p:spTree>
    <p:extLst>
      <p:ext uri="{BB962C8B-B14F-4D97-AF65-F5344CB8AC3E}">
        <p14:creationId xmlns:p14="http://schemas.microsoft.com/office/powerpoint/2010/main" val="3144319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当日，拉班把有纹的、有斑的公山羊，有点的、有斑的、有杂白纹的母山羊，并黑色的绵羊，都挑出来，交在他儿子们的手下，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same day he removed all the male goats that were streaked or spotted, and all the speckled or spotted female goats (all that had white on them) and all the dark-colored lambs, and he placed them in the care of his sons.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又使自己和雅各相离三天的路程。雅各就牧养拉班其余的羊。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put a three-day journey between himself and Jacob, while Jacob continued to tend the rest of Laban's flocks.</a:t>
            </a: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雅各拿杨树、杏树、枫树的嫩枝，将皮剥成白纹，使枝子露出白的来，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however, took fresh-cut branches from poplar, almond and plane trees and made white stripes on them by peeling the bark and exposing the white inner wood of the branches.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将剥了皮的枝子，对着羊群，插在饮羊的水沟里和水槽里，羊来喝的时候牝牡配合。</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placed the peeled branches in all the watering troughs, so that they would be directly in front of the flocks when they came to drink. When the flocks were in heat and came to drink,</a:t>
            </a:r>
          </a:p>
        </p:txBody>
      </p:sp>
    </p:spTree>
    <p:extLst>
      <p:ext uri="{BB962C8B-B14F-4D97-AF65-F5344CB8AC3E}">
        <p14:creationId xmlns:p14="http://schemas.microsoft.com/office/powerpoint/2010/main" val="32199160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30:25-43】</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羊对着枝子配合，就生下有纹的、有点的、有斑的来。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mated in front of the branches. And they bore young that were streaked or speckled or spotted.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雅各把羊羔分出来，使拉班的羊与这有纹和黑色的羊相对，把自己的羊另放一处，不叫他和拉班的羊混杂。</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set apart the young of the flock by themselves, but made the rest face the streaked and dark-colored animals that belonged to Laban. Thus he made separate flocks for himself and did not put them with Laban's animals.</a:t>
            </a:r>
          </a:p>
        </p:txBody>
      </p:sp>
    </p:spTree>
    <p:extLst>
      <p:ext uri="{BB962C8B-B14F-4D97-AF65-F5344CB8AC3E}">
        <p14:creationId xmlns:p14="http://schemas.microsoft.com/office/powerpoint/2010/main" val="1145490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5167</TotalTime>
  <Words>2034</Words>
  <Application>Microsoft Office PowerPoint</Application>
  <PresentationFormat>全屏显示(4:3)</PresentationFormat>
  <Paragraphs>157</Paragraphs>
  <Slides>28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28</vt:i4>
      </vt:variant>
    </vt:vector>
  </HeadingPairs>
  <TitlesOfParts>
    <vt:vector size="35"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创世记查经_36—问题讨论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608</cp:revision>
  <dcterms:created xsi:type="dcterms:W3CDTF">2014-02-25T17:54:08Z</dcterms:created>
  <dcterms:modified xsi:type="dcterms:W3CDTF">2018-04-13T16:19:02Z</dcterms:modified>
</cp:coreProperties>
</file>