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1079" r:id="rId2"/>
    <p:sldId id="1299" r:id="rId3"/>
    <p:sldId id="1300" r:id="rId4"/>
    <p:sldId id="1301" r:id="rId5"/>
    <p:sldId id="1302" r:id="rId6"/>
    <p:sldId id="1303" r:id="rId7"/>
    <p:sldId id="1304" r:id="rId8"/>
    <p:sldId id="1305" r:id="rId9"/>
    <p:sldId id="1306" r:id="rId10"/>
    <p:sldId id="1307" r:id="rId11"/>
    <p:sldId id="1308" r:id="rId12"/>
    <p:sldId id="1309" r:id="rId13"/>
    <p:sldId id="1310" r:id="rId14"/>
    <p:sldId id="1311" r:id="rId15"/>
    <p:sldId id="1312" r:id="rId16"/>
    <p:sldId id="1313" r:id="rId17"/>
    <p:sldId id="1314" r:id="rId18"/>
    <p:sldId id="1315" r:id="rId19"/>
    <p:sldId id="1279" r:id="rId20"/>
    <p:sldId id="1280" r:id="rId21"/>
    <p:sldId id="1281" r:id="rId22"/>
    <p:sldId id="1282" r:id="rId23"/>
    <p:sldId id="1283" r:id="rId24"/>
    <p:sldId id="1284"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p:cViewPr varScale="1">
        <p:scale>
          <a:sx n="73" d="100"/>
          <a:sy n="73" d="100"/>
        </p:scale>
        <p:origin x="77" y="70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2018/4/20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2018/4/20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2018/4/20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2018/4/20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2018/4/20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2018/4/20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2018/4/20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2018/4/20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2018/4/20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2018/4/20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2018/4/20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2018/4/20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2018/4/20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2018/4/20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到第三日，有人告诉拉班：“雅各逃跑了。”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On the third day Laban was told that Jacob had fled.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拉班带领他的众弟兄去追赶，追了七日，在基列山就追上了。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Taking his relatives with him, he pursued Jacob for seven days and caught up with him in the hill country of Gilead.</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被野兽撕裂的，我没有带来给你，是我自己赔上。无论是白日，是黑夜，被偷去的，你都向我索要。</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did not bring you animals torn by wild beasts; I bore the loss myself. And you demanded payment from me for whatever was stolen by day or night.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我白日受尽干热，黑夜受尽寒霜，不得合眼睡着，我常是这样。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This was my situation: The heat consumed me in the daytime and the cold at night, and sleep fled from my eyes.</a:t>
            </a:r>
          </a:p>
        </p:txBody>
      </p:sp>
    </p:spTree>
    <p:extLst>
      <p:ext uri="{BB962C8B-B14F-4D97-AF65-F5344CB8AC3E}">
        <p14:creationId xmlns:p14="http://schemas.microsoft.com/office/powerpoint/2010/main" val="22370209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我这二十年在你家里，为你的两个女儿服侍你十四年，为你的羊群服侍你六年，你又十次改了我的工价。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It was like this for the twenty years I was in your household. I worked for you fourteen years for your two daughters and six years for your flocks, and you changed my wages ten times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098525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若不是我父亲以撒所敬畏的　神，就是亚伯拉罕的　神与我同在，你如今必定打发我空手而去。　神看见我的苦情和我的劳碌，就在昨夜责备你。”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If the God of my father, the God of Abraham and the Fear of Isaac, had not been with me, you would surely have sent me away empty-handed. But God has seen my hardship and the toil of my hands, and last night he rebuked you."</a:t>
            </a:r>
          </a:p>
        </p:txBody>
      </p:sp>
    </p:spTree>
    <p:extLst>
      <p:ext uri="{BB962C8B-B14F-4D97-AF65-F5344CB8AC3E}">
        <p14:creationId xmlns:p14="http://schemas.microsoft.com/office/powerpoint/2010/main" val="18770519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拉班回答雅各说：“这女儿是我的女儿，这些孩子是我的孩子，这些羊群也是我的羊群，凡在你眼前的都是我的。我的女儿并她们所生的孩子，我今日能向他们作什么呢？</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Laban answered Jacob, "The women are my daughters, the children are my children, and the flocks are my flocks. All you see is mine. Yet what can I do today about these daughters of mine, or about the children they have borne?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来吧！你我二人可以立约，作你我中间的证据。”</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Come now, let's make a covenant, you and I, and let it serve as a witness between us."</a:t>
            </a:r>
          </a:p>
        </p:txBody>
      </p:sp>
    </p:spTree>
    <p:extLst>
      <p:ext uri="{BB962C8B-B14F-4D97-AF65-F5344CB8AC3E}">
        <p14:creationId xmlns:p14="http://schemas.microsoft.com/office/powerpoint/2010/main" val="7887235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雅各就拿一块石头立作柱子，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Jacob took a stone and set it up as a pillar.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又对众弟兄说：“你们堆聚石头。”他们就拿石头来堆成一堆，大家便在旁边吃喝。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said to his relatives, "Gather some stones." So they took stones and piled them in a heap, and they ate there by the heap.</a:t>
            </a:r>
          </a:p>
        </p:txBody>
      </p:sp>
    </p:spTree>
    <p:extLst>
      <p:ext uri="{BB962C8B-B14F-4D97-AF65-F5344CB8AC3E}">
        <p14:creationId xmlns:p14="http://schemas.microsoft.com/office/powerpoint/2010/main" val="25871385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拉班称那石堆为伊迦尔撒哈杜他，雅各却称那石堆为迦累得（都是“以石堆为证”的意思）。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Laban called it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Jegar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Sahadutha</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Jacob called it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Galeed</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拉班说：“今日这石堆作你我中间的证据。”因此这地方名叫迦累得，</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Laban said, "This heap is a witness between you and me today." That is why it was called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Galeed</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p:txBody>
      </p:sp>
    </p:spTree>
    <p:extLst>
      <p:ext uri="{BB962C8B-B14F-4D97-AF65-F5344CB8AC3E}">
        <p14:creationId xmlns:p14="http://schemas.microsoft.com/office/powerpoint/2010/main" val="22131591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又叫米斯巴，意思说：“我们彼此离别以后，愿耶和华在你我中间鉴察。</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It was also called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Mizpah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because he said, "May the Lord keep watch between you and me when we are away from each other.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你若苦待我的女儿，又在我的女儿以外另娶妻，虽没有人知道，却有　神在你我中间作见证。”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If you mistreat my daughters or if you take any wives besides my daughters, even though no one is with us, remember that God is a witness between you and me."</a:t>
            </a:r>
          </a:p>
        </p:txBody>
      </p:sp>
    </p:spTree>
    <p:extLst>
      <p:ext uri="{BB962C8B-B14F-4D97-AF65-F5344CB8AC3E}">
        <p14:creationId xmlns:p14="http://schemas.microsoft.com/office/powerpoint/2010/main" val="22941650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拉班又说：“你看我在你我中间所立的这石堆和柱子。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Laban also said to Jacob, "Here is this heap, and here is this pillar I have set up between you and 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这石堆作证据，这柱子也作证据。我必不过这石堆去害你，你也不可过这石堆和柱子来害我。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This heap is a witness, and this pillar is a witness, that I will not go past this heap to your side to harm you and that you will not go past this heap and pillar to my side to harm me.</a:t>
            </a:r>
          </a:p>
        </p:txBody>
      </p:sp>
    </p:spTree>
    <p:extLst>
      <p:ext uri="{BB962C8B-B14F-4D97-AF65-F5344CB8AC3E}">
        <p14:creationId xmlns:p14="http://schemas.microsoft.com/office/powerpoint/2010/main" val="8266350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但愿亚伯拉罕的　神和拿鹤的　神，就是他们父亲的　神，在你我中间判断。”雅各就指着他父亲以撒所敬畏的　神起誓，</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May the God of Abraham and the God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Nahor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God of their father, judge between us." So Jacob took an oath in the name of the Fear of his father Isaac.</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又在山上献祭，请众弟兄来吃饭。他们吃了饭，便在山上住宿。</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offered a sacrifice there in the hill country and invited his relatives to a meal. After they had eaten, they spent the night there.</a:t>
            </a:r>
          </a:p>
        </p:txBody>
      </p:sp>
    </p:spTree>
    <p:extLst>
      <p:ext uri="{BB962C8B-B14F-4D97-AF65-F5344CB8AC3E}">
        <p14:creationId xmlns:p14="http://schemas.microsoft.com/office/powerpoint/2010/main" val="42772114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31:22-55】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拉班清早起来，与他外孙和女儿亲嘴，给他们祝福，回往自己的地方去了。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Early the next morning Laban kissed his grandchildren and his daughters and blessed them. Then he left and returned home.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156909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夜间，　神到亚兰人拉班那里，在梦中对他说：“你要小心！不可与雅各说好说歹。”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God came to Laban the Aramean in a dream at night and said to him, "Be careful not to say anything to Jacob, either good or bad."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拉班追上雅各。雅各在山上支搭帐棚；拉班和他的众弟兄也在基列山上支搭帐棚。</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had pitched his tent in the hill country of Gilead when Laban overtook him, and Laban and his relatives camped there too.</a:t>
            </a:r>
          </a:p>
        </p:txBody>
      </p:sp>
    </p:spTree>
    <p:extLst>
      <p:ext uri="{BB962C8B-B14F-4D97-AF65-F5344CB8AC3E}">
        <p14:creationId xmlns:p14="http://schemas.microsoft.com/office/powerpoint/2010/main" val="16625164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简述：</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各逃离</a:t>
            </a: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21</a:t>
            </a:r>
          </a:p>
          <a:p>
            <a:pPr marL="0" indent="0" algn="just">
              <a:spcAft>
                <a:spcPts val="0"/>
              </a:spcAft>
              <a:buNone/>
            </a:pP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拉班和雅各对话</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44</a:t>
            </a:r>
          </a:p>
          <a:p>
            <a:pPr marL="0" indent="0" algn="just">
              <a:spcAft>
                <a:spcPts val="0"/>
              </a:spcAft>
              <a:buNone/>
            </a:pP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拉班和雅各立约</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55</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238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lvl="0"/>
            <a:r>
              <a:rPr lang="zh-CN" altLang="zh-CN" sz="3600" b="1" dirty="0">
                <a:latin typeface="微软雅黑" panose="020B0503020204020204" pitchFamily="34" charset="-122"/>
                <a:ea typeface="微软雅黑" panose="020B0503020204020204" pitchFamily="34" charset="-122"/>
              </a:rPr>
              <a:t>神的</a:t>
            </a:r>
            <a:r>
              <a:rPr lang="zh-CN" altLang="zh-CN" sz="3600" b="1" dirty="0" smtClean="0">
                <a:latin typeface="微软雅黑" panose="020B0503020204020204" pitchFamily="34" charset="-122"/>
                <a:ea typeface="微软雅黑" panose="020B0503020204020204" pitchFamily="34" charset="-122"/>
              </a:rPr>
              <a:t>作为</a:t>
            </a:r>
            <a:endParaRPr lang="en-US" altLang="zh-CN" sz="3600" b="1" dirty="0" smtClean="0">
              <a:latin typeface="微软雅黑" panose="020B0503020204020204" pitchFamily="34" charset="-122"/>
              <a:ea typeface="微软雅黑" panose="020B0503020204020204" pitchFamily="34" charset="-122"/>
            </a:endParaRPr>
          </a:p>
          <a:p>
            <a:pPr lvl="0"/>
            <a:endParaRPr lang="zh-CN" altLang="zh-CN" sz="3600" dirty="0">
              <a:latin typeface="微软雅黑" panose="020B0503020204020204" pitchFamily="34" charset="-122"/>
              <a:ea typeface="微软雅黑" panose="020B0503020204020204" pitchFamily="34" charset="-122"/>
            </a:endParaRPr>
          </a:p>
          <a:p>
            <a:pPr marL="1344613" lvl="0" indent="-630238">
              <a:buFont typeface="Wingdings" panose="05000000000000000000" pitchFamily="2" charset="2"/>
              <a:buChar char="Ø"/>
            </a:pPr>
            <a:r>
              <a:rPr lang="zh-CN" altLang="zh-CN" sz="3600" b="1" dirty="0" smtClean="0">
                <a:latin typeface="微软雅黑" panose="020B0503020204020204" pitchFamily="34" charset="-122"/>
                <a:ea typeface="微软雅黑" panose="020B0503020204020204" pitchFamily="34" charset="-122"/>
              </a:rPr>
              <a:t>主动</a:t>
            </a:r>
            <a:r>
              <a:rPr lang="zh-CN" altLang="zh-CN" sz="3600" b="1" dirty="0">
                <a:latin typeface="微软雅黑" panose="020B0503020204020204" pitchFamily="34" charset="-122"/>
                <a:ea typeface="微软雅黑" panose="020B0503020204020204" pitchFamily="34" charset="-122"/>
              </a:rPr>
              <a:t>带领雅</a:t>
            </a:r>
            <a:r>
              <a:rPr lang="zh-CN" altLang="zh-CN" sz="3600" b="1" dirty="0" smtClean="0">
                <a:latin typeface="微软雅黑" panose="020B0503020204020204" pitchFamily="34" charset="-122"/>
                <a:ea typeface="微软雅黑" panose="020B0503020204020204" pitchFamily="34" charset="-122"/>
              </a:rPr>
              <a:t>各</a:t>
            </a:r>
            <a:endParaRPr lang="en-US" altLang="zh-CN" sz="3600" b="1" dirty="0" smtClean="0">
              <a:latin typeface="微软雅黑" panose="020B0503020204020204" pitchFamily="34" charset="-122"/>
              <a:ea typeface="微软雅黑" panose="020B0503020204020204" pitchFamily="34" charset="-122"/>
            </a:endParaRPr>
          </a:p>
          <a:p>
            <a:pPr marL="1344613" lvl="0" indent="-630238">
              <a:buFont typeface="Wingdings" panose="05000000000000000000" pitchFamily="2" charset="2"/>
              <a:buChar char="Ø"/>
            </a:pPr>
            <a:endParaRPr lang="zh-CN" altLang="zh-CN" sz="3600" dirty="0">
              <a:latin typeface="微软雅黑" panose="020B0503020204020204" pitchFamily="34" charset="-122"/>
              <a:ea typeface="微软雅黑" panose="020B0503020204020204" pitchFamily="34" charset="-122"/>
            </a:endParaRPr>
          </a:p>
          <a:p>
            <a:pPr marL="1344613" lvl="0" indent="-630238">
              <a:buFont typeface="Wingdings" panose="05000000000000000000" pitchFamily="2" charset="2"/>
              <a:buChar char="Ø"/>
            </a:pPr>
            <a:r>
              <a:rPr lang="zh-CN" altLang="zh-CN" sz="3600" b="1" dirty="0">
                <a:latin typeface="微软雅黑" panose="020B0503020204020204" pitchFamily="34" charset="-122"/>
                <a:ea typeface="微软雅黑" panose="020B0503020204020204" pitchFamily="34" charset="-122"/>
              </a:rPr>
              <a:t>主动遏制拉班的邪恶</a:t>
            </a:r>
            <a:endParaRPr lang="zh-CN" altLang="zh-CN" sz="36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885502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自</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义的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拉班</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认罪</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虚</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谎</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骄傲自</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义</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自义的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拉班同时敬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拜偶像</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406828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倚靠</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神的雅</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各</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倚靠神，不依靠拉班</a:t>
            </a: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敬畏神，就不惧怕拉班</a:t>
            </a: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尽本分的雅各</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443194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各为什么不被拉班的控告所影响？我们今天怎样战胜魔鬼的控告</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startAt="2"/>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拉班</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的骄傲自义和雅各的“自我肯定”的不同之处在哪里</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startAt="2"/>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startAt="3"/>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从</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雅各的经历来讨论神的保守和人的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责任之间的</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关系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37048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拉班对雅各说：“你作的是什么事呢？你背着我偷走了，又把我的女儿们带了去，如同用刀剑掳去的一般。</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Laban said to Jacob, "What have you done? You've deceived me, and you've carried off my daughters like captives in war.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你为什么暗暗地逃跑，偷着走，并不告诉我，叫我可以欢乐、唱歌、击鼓、弹琴地送你回去？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Why did you run off secretly and deceive me? Why didn't you tell me, so I could send you away with joy and singing to the music of tambourines and harps?</a:t>
            </a:r>
          </a:p>
        </p:txBody>
      </p:sp>
    </p:spTree>
    <p:extLst>
      <p:ext uri="{BB962C8B-B14F-4D97-AF65-F5344CB8AC3E}">
        <p14:creationId xmlns:p14="http://schemas.microsoft.com/office/powerpoint/2010/main" val="13320728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又不容我与外孙和女儿亲嘴，你所行的真是愚昧！</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You didn't even let me kiss my grandchildren and my daughters good-by. You have done a foolish thing.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我手中原有能力害你，只是你父亲的　神昨夜对我说：‘你要小心！不可与雅各说好说歹。’</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have the power to harm you; but last night the God of your father said to me, 'Be careful not to say anything to Jacob, either good or bad.'</a:t>
            </a:r>
          </a:p>
        </p:txBody>
      </p:sp>
    </p:spTree>
    <p:extLst>
      <p:ext uri="{BB962C8B-B14F-4D97-AF65-F5344CB8AC3E}">
        <p14:creationId xmlns:p14="http://schemas.microsoft.com/office/powerpoint/2010/main" val="37859524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现在你虽然想你父家，不得不去，为什么又偷了我的神像呢？”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you have gone off because you longed to return to your father's house. But why did you steal my gods?"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雅各回答拉班说：“恐怕你把你的女儿从我夺去，所以我逃跑。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answered Laban, "I was afraid, because I thought you would take your daughters away from me by force.</a:t>
            </a:r>
          </a:p>
        </p:txBody>
      </p:sp>
    </p:spTree>
    <p:extLst>
      <p:ext uri="{BB962C8B-B14F-4D97-AF65-F5344CB8AC3E}">
        <p14:creationId xmlns:p14="http://schemas.microsoft.com/office/powerpoint/2010/main" val="8206097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至于你的神像，你在谁那里搜出来，就不容谁存活，当着我们的众弟兄你认一认，在我这里有什么东西是你的，就拿去。”原来雅各不知道拉结偷了那些神像。</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if you find anyone who has your gods, he shall not live. In the presence of our relatives, see for yourself whether there is anything of yours here with me; and if so, take it." Now Jacob did not know that Rachel had stolen the gods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0794097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拉班进了雅各、利亚并两个使女的帐棚，都没有搜出来，就从利亚的帐棚出来，进了拉结的帐棚。</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Laban went into Jacob's tent and into Leah's tent and into the tent of the two maidservants, but he found nothing. After he came out of Leah's tent, he entered Rachel's tent.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拉结已经把神像藏在骆驼的驮篓里，便坐在上头。拉班摸遍了那帐棚，并没有摸着。</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Rachel had taken the household gods and put them inside her camel's saddle and was sitting on them. Laban searched through everything in the tent but found nothing.</a:t>
            </a:r>
          </a:p>
        </p:txBody>
      </p:sp>
    </p:spTree>
    <p:extLst>
      <p:ext uri="{BB962C8B-B14F-4D97-AF65-F5344CB8AC3E}">
        <p14:creationId xmlns:p14="http://schemas.microsoft.com/office/powerpoint/2010/main" val="21422293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拉结对她父亲说：“现在我身上不便，不能在你面前起来，求我主不要生气。”这样，拉班搜寻神像，竟没有搜出来。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Rachel said to her father, "Don't be angry, my lord, that I cannot stand up in your presence; I'm having my period." So he searched but could not find the household gods.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雅各就发怒斥责拉班说：“我有什么过犯，有什么罪恶，你竟这样火速地追我！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was angry and took Laban to task. "What is my crime?" he asked Laban. "What sin have I committed that you hunt me down?</a:t>
            </a:r>
          </a:p>
        </p:txBody>
      </p:sp>
    </p:spTree>
    <p:extLst>
      <p:ext uri="{BB962C8B-B14F-4D97-AF65-F5344CB8AC3E}">
        <p14:creationId xmlns:p14="http://schemas.microsoft.com/office/powerpoint/2010/main" val="3292939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22-55】</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你摸遍了我一切的家具，你搜出什么来呢？可以放在你我弟兄面前，叫他们在你我中间辨别辨别。</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that you have searched through all my goods, what have you found that belongs to your household? Put it here in front of your relatives and mine, and let them judge between the two of us.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我在你家这二十年，你的母绵羊、母山羊没有掉过胎。你群中的公羊，我没有吃过；</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have been with you for twenty years now. Your sheep and goats have not miscarried, nor have I eaten rams from your flocks.</a:t>
            </a:r>
          </a:p>
        </p:txBody>
      </p:sp>
    </p:spTree>
    <p:extLst>
      <p:ext uri="{BB962C8B-B14F-4D97-AF65-F5344CB8AC3E}">
        <p14:creationId xmlns:p14="http://schemas.microsoft.com/office/powerpoint/2010/main" val="1904362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5187</TotalTime>
  <Words>1823</Words>
  <Application>Microsoft Office PowerPoint</Application>
  <PresentationFormat>全屏显示(4:3)</PresentationFormat>
  <Paragraphs>125</Paragraphs>
  <Slides>24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24</vt:i4>
      </vt:variant>
    </vt:vector>
  </HeadingPairs>
  <TitlesOfParts>
    <vt:vector size="33" baseType="lpstr">
      <vt:lpstr>新細明體</vt:lpstr>
      <vt:lpstr>黑体</vt:lpstr>
      <vt:lpstr>宋体</vt:lpstr>
      <vt:lpstr>微软雅黑</vt:lpstr>
      <vt:lpstr>Arial</vt:lpstr>
      <vt:lpstr>Calibri</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612</cp:revision>
  <dcterms:created xsi:type="dcterms:W3CDTF">2014-02-25T17:54:08Z</dcterms:created>
  <dcterms:modified xsi:type="dcterms:W3CDTF">2018-04-20T16:41:08Z</dcterms:modified>
</cp:coreProperties>
</file>