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4"/>
  </p:notesMasterIdLst>
  <p:handoutMasterIdLst>
    <p:handoutMasterId r:id="rId25"/>
  </p:handoutMasterIdLst>
  <p:sldIdLst>
    <p:sldId id="1079" r:id="rId2"/>
    <p:sldId id="1316" r:id="rId3"/>
    <p:sldId id="1317" r:id="rId4"/>
    <p:sldId id="1318" r:id="rId5"/>
    <p:sldId id="1319" r:id="rId6"/>
    <p:sldId id="1320" r:id="rId7"/>
    <p:sldId id="1321" r:id="rId8"/>
    <p:sldId id="1322" r:id="rId9"/>
    <p:sldId id="1323" r:id="rId10"/>
    <p:sldId id="1324" r:id="rId11"/>
    <p:sldId id="1325" r:id="rId12"/>
    <p:sldId id="1326" r:id="rId13"/>
    <p:sldId id="1327" r:id="rId14"/>
    <p:sldId id="1328" r:id="rId15"/>
    <p:sldId id="1329" r:id="rId16"/>
    <p:sldId id="1299" r:id="rId17"/>
    <p:sldId id="1300" r:id="rId18"/>
    <p:sldId id="1301" r:id="rId19"/>
    <p:sldId id="1302" r:id="rId20"/>
    <p:sldId id="1303" r:id="rId21"/>
    <p:sldId id="1304" r:id="rId22"/>
    <p:sldId id="1284" r:id="rId2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82" y="7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2018/4/27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2018/4/27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2018/4/27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2018/4/27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2018/4/27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2018/4/27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2018/4/27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2018/4/27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2018/4/27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2018/4/27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2018/4/27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2018/4/27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2018/4/27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2018/4/27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雅各仍旧行路，　神的使者遇见他。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Jacob also went on his way, and the angels of God met him.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雅各看见他们就说：“这是　神的军兵。”于是给那地方起名叫玛哈念（就是“二军兵”的意思）。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When Jacob saw them, he said, "This is the camp of God!" So he named that place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Mahanaim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你就说：‘是你仆人雅各的，是送给我主以扫的礼物，他自己也在我们后边。’”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you are to say, 'They belong to your servant Jacob. They are a gift sent to my lord Esau, and he is coming behind us.' 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又吩咐第二、第三和一切赶群畜的人说：“你们遇见以扫的时候，也要这样对他说。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also instructed the second, the third and all the others who followed the herds: "You are to say the same thing to Esau when you meet him.</a:t>
            </a:r>
          </a:p>
        </p:txBody>
      </p:sp>
    </p:spTree>
    <p:extLst>
      <p:ext uri="{BB962C8B-B14F-4D97-AF65-F5344CB8AC3E}">
        <p14:creationId xmlns:p14="http://schemas.microsoft.com/office/powerpoint/2010/main" val="306970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并且你们要说：‘你仆人雅各在我们后边。’”因雅各心里说：“我藉着在我前头去的礼物解他的恨，然后再见他的面，或者他容纳我。”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be sure to say, 'Your servant Jacob is coming behind us.' " For he thought, "I will pacify him with these gifts I am sending on ahead; later, when I see him, perhaps he will receive me."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于是礼物先过去了。那夜，雅各在队中住宿。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Jacob's gifts went on ahead of him, but he himself spent the night in the camp.</a:t>
            </a:r>
          </a:p>
        </p:txBody>
      </p:sp>
    </p:spTree>
    <p:extLst>
      <p:ext uri="{BB962C8B-B14F-4D97-AF65-F5344CB8AC3E}">
        <p14:creationId xmlns:p14="http://schemas.microsoft.com/office/powerpoint/2010/main" val="77333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他夜间起来，带着两个妻子、两个使女，并十一个儿子都过了雅博渡口。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That night Jacob got up and took his two wives, his two maidservants and his eleven sons and crossed the ford of the Jabbok.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先打发他们过河，又打发所有的都过去，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After he had sent them across the stream, he sent over all his possessions.</a:t>
            </a:r>
          </a:p>
        </p:txBody>
      </p:sp>
    </p:spTree>
    <p:extLst>
      <p:ext uri="{BB962C8B-B14F-4D97-AF65-F5344CB8AC3E}">
        <p14:creationId xmlns:p14="http://schemas.microsoft.com/office/powerpoint/2010/main" val="239357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只剩下雅各一人。有一个人来和他摔跤，直到黎明。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Jacob was left alone, and a man wrestled with him till daybreak.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那人见自己胜不过他，就将他的大腿窝摸了一把，雅各的大腿窝正在摔跤的时候就扭了。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When the man saw that he could not overpower him, he touched the socket of Jacob's hip so that his hip was wrenched as he wrestled with the man.</a:t>
            </a:r>
          </a:p>
        </p:txBody>
      </p:sp>
    </p:spTree>
    <p:extLst>
      <p:ext uri="{BB962C8B-B14F-4D97-AF65-F5344CB8AC3E}">
        <p14:creationId xmlns:p14="http://schemas.microsoft.com/office/powerpoint/2010/main" val="350884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那人说：“天黎明了，容我去吧！”雅各说：“你不给我祝福，我就不容你去。”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the man said, "Let me go, for it is daybreak." But Jacob replied, "I will not let you go unless you bless me."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那人说：“你名叫什么？”他说：“我名叫雅各。”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man asked him, "What is your name?" "Jacob," he answered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39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那人说：“你的名不要再叫雅各，要叫以色列，因为你与　神与人较力，都得了胜。”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the man said, "Your name will no longer be Jacob, but Israel, because you have struggled with God and with men and have overcome."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雅各问他说：“请将你的名告诉我。”那人说：“何必问我的名？”于是在那里给雅各祝福。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Jacob said, "Please tell me your name." But he replied, "Why do you ask my name?" Then he blessed him there.</a:t>
            </a:r>
          </a:p>
        </p:txBody>
      </p:sp>
    </p:spTree>
    <p:extLst>
      <p:ext uri="{BB962C8B-B14F-4D97-AF65-F5344CB8AC3E}">
        <p14:creationId xmlns:p14="http://schemas.microsoft.com/office/powerpoint/2010/main" val="176958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雅各便给那地方起名叫毗努伊勒（就是“　神之面”的意思），意思说：“我面对面见了　神，我的性命仍得保全。”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Jacob called the place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Peniel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saying, "It is because I saw God face to face, and yet my life was spared."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日头刚出来的时候，雅各经过毗努伊勒，他的大腿就瘸了。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sun rose above him as he passed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Peniel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and he was limping because of his hip.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51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故此，以色列人不吃大腿窝的筋，直到今日，因为那人摸了雅各大腿窝的筋。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Therefore to this day the Israelites do not eat the tendon attached to the socket of the hip, because the socket of Jacob's hip was touched near the tendon.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07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简述：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eriod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各的恐惧（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－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eriod"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eriod" startAt="2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各的安排（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－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21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eriod" startAt="2"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3.	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雅各面见神（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－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95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遇见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神之前的雅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各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认识到自己的无能和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无助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祷告呼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求神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依然依靠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自己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依靠自己的聪明，心里依然充满恐惧。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60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雅各打发人先往西珥地去，就是以东地，见他哥哥以扫，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Jacob sent messengers ahead of him to his brother Esau in the land of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Seir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the country of Edom.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吩咐他们说：“你们对我主以扫说：‘你的仆人雅各这样说：我在拉班那里寄居，直到如今。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instructed them: "This is what you are to say to my master Esau: 'Your servant Jacob says, I have been staying with Laban and have remained there till now.</a:t>
            </a:r>
          </a:p>
        </p:txBody>
      </p:sp>
    </p:spTree>
    <p:extLst>
      <p:ext uri="{BB962C8B-B14F-4D97-AF65-F5344CB8AC3E}">
        <p14:creationId xmlns:p14="http://schemas.microsoft.com/office/powerpoint/2010/main" val="405973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和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神较力之后的雅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各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身体的残疾：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瘸腿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意志的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降服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新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名字“以色列”的意义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“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神的儿子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“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神得胜”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40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对待雅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各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一再让雅各看见神的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作为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单独面见雅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各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俯就忍耐雅各，整夜与雅各较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力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预备雅各的仇敌（以扫）的心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22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问题讨论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为什么与雅各整夜较力，而不是一开始就直接让雅各完全降服？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2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思想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圣经中神在与人的互动当中，神“以退为进”的例子，思想讨论神为什么不用更有效率的方式改变人？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2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3"/>
            </a:pP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思想</a:t>
            </a:r>
            <a:r>
              <a:rPr lang="zh-CN" altLang="en-US" sz="3600" b="1" kern="10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讨论自己有没有和神较力的时刻？最后的结果如何？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04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我有牛、驴、羊群、仆婢，现在打发人来报告我主，为要在你眼前蒙恩。’”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 have cattle and donkeys, sheep and goats, menservants and maidservants. Now I am sending this message to my lord, that I may find favor in your eyes.' 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所打发的人回到雅各那里，说：“我们到了你哥哥以扫那里，他带着四百人，正迎着你来。”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When the messengers returned to Jacob, they said, "We went to your brother Esau, and now he is coming to meet you, and four hundred men are with him."</a:t>
            </a:r>
          </a:p>
        </p:txBody>
      </p:sp>
    </p:spTree>
    <p:extLst>
      <p:ext uri="{BB962C8B-B14F-4D97-AF65-F5344CB8AC3E}">
        <p14:creationId xmlns:p14="http://schemas.microsoft.com/office/powerpoint/2010/main" val="75207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雅各就甚惧怕，而且愁烦，便把那与他同在的人口和羊群、牛群、骆驼分作两队，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In great fear and distress Jacob divided the people who were with him into two groups, and the flocks and herds and camels as well.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说：“以扫若来击杀这一队，剩下的那一队还可以逃避。”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thought, "If Esau comes and attacks one group, the group that is left may escape."</a:t>
            </a:r>
          </a:p>
        </p:txBody>
      </p:sp>
    </p:spTree>
    <p:extLst>
      <p:ext uri="{BB962C8B-B14F-4D97-AF65-F5344CB8AC3E}">
        <p14:creationId xmlns:p14="http://schemas.microsoft.com/office/powerpoint/2010/main" val="119635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雅各说：“耶和华我祖亚伯拉罕的　神，我父亲以撒的　神啊，你曾对我说：‘回你本地本族去，我要厚待你。’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Jacob prayed, "O God of my father Abraham, God of my father Isaac, O Lord , who said to me, 'Go back to your country and your relatives, and I will make you prosper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,'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70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你向仆人所施的一切慈爱和诚实，我一点也不配得。我先前只拿着我的杖过这约旦河，如今我却成了两队了。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 am unworthy of all the kindness and faithfulness you have shown your servant. I had only my staff when I crossed this Jordan, but now I have become two groups.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求你救我脱离我哥哥以扫的手，因为我怕他来杀我，连妻子带儿女一同杀了。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Save me, I pray, from the hand of my brother Esau, for I am afraid he will come and attack me, and also the mothers with their children.</a:t>
            </a:r>
          </a:p>
        </p:txBody>
      </p:sp>
    </p:spTree>
    <p:extLst>
      <p:ext uri="{BB962C8B-B14F-4D97-AF65-F5344CB8AC3E}">
        <p14:creationId xmlns:p14="http://schemas.microsoft.com/office/powerpoint/2010/main" val="423733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你曾说：‘我必定厚待你，使你的后裔如同海边的沙，多得不可胜数。’”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But you have said, 'I will surely make you prosper and will make your descendants like the sand of the sea, which cannot be counted.' 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当夜，雅各在那里住宿，就从他所有的物中拿礼物要送给他哥哥以扫：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spent the night there, and from what he had with him he selected a gift for his brother Esau:</a:t>
            </a:r>
          </a:p>
        </p:txBody>
      </p:sp>
    </p:spTree>
    <p:extLst>
      <p:ext uri="{BB962C8B-B14F-4D97-AF65-F5344CB8AC3E}">
        <p14:creationId xmlns:p14="http://schemas.microsoft.com/office/powerpoint/2010/main" val="366893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母山羊二百只，公山羊二十只，母绵羊二百只，公绵羊二十只，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two hundred female goats and twenty male goats, two hundred ewes and twenty rams,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奶崽子的骆驼三十只，各带着崽子；母牛四十只，公牛十只，母驴二十匹，驴驹十匹。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thirty female camels with their young, forty cows and ten bulls, and twenty female donkeys and ten male donkeys.</a:t>
            </a:r>
          </a:p>
        </p:txBody>
      </p:sp>
    </p:spTree>
    <p:extLst>
      <p:ext uri="{BB962C8B-B14F-4D97-AF65-F5344CB8AC3E}">
        <p14:creationId xmlns:p14="http://schemas.microsoft.com/office/powerpoint/2010/main" val="49408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创世纪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32:1-32】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每样各分一群，交在仆人手下，就对仆人说：“你们要在我前头过去，使群群相离，有空闲的地方。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put them in the care of his servants, each herd by itself, and said to his servants, "Go ahead of me, and keep some space between the herds."”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又吩咐尽先走的说：“我哥哥以扫遇见你的时候，问你说：‘你是哪家的人？要往哪里去？你前头这些是谁的？’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instructed the one in the lead: "When my brother Esau meets you and asks, 'To whom do you belong, and where are you going, and who owns all these animals in front of you?'</a:t>
            </a:r>
          </a:p>
        </p:txBody>
      </p:sp>
    </p:spTree>
    <p:extLst>
      <p:ext uri="{BB962C8B-B14F-4D97-AF65-F5344CB8AC3E}">
        <p14:creationId xmlns:p14="http://schemas.microsoft.com/office/powerpoint/2010/main" val="89873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5199</TotalTime>
  <Words>1494</Words>
  <Application>Microsoft Office PowerPoint</Application>
  <PresentationFormat>全屏显示(4:3)</PresentationFormat>
  <Paragraphs>122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0" baseType="lpstr">
      <vt:lpstr>新細明體</vt:lpstr>
      <vt:lpstr>黑体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615</cp:revision>
  <dcterms:created xsi:type="dcterms:W3CDTF">2014-02-25T17:54:08Z</dcterms:created>
  <dcterms:modified xsi:type="dcterms:W3CDTF">2018-04-27T14:19:05Z</dcterms:modified>
</cp:coreProperties>
</file>