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1079" r:id="rId2"/>
    <p:sldId id="1330" r:id="rId3"/>
    <p:sldId id="1331" r:id="rId4"/>
    <p:sldId id="1332" r:id="rId5"/>
    <p:sldId id="1333" r:id="rId6"/>
    <p:sldId id="1334" r:id="rId7"/>
    <p:sldId id="1335" r:id="rId8"/>
    <p:sldId id="1336" r:id="rId9"/>
    <p:sldId id="1337" r:id="rId10"/>
    <p:sldId id="1338" r:id="rId11"/>
    <p:sldId id="1339" r:id="rId12"/>
    <p:sldId id="1340" r:id="rId13"/>
    <p:sldId id="1341" r:id="rId14"/>
    <p:sldId id="1342" r:id="rId15"/>
    <p:sldId id="1284"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2" y="7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2018/5/4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2018/5/4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2018/5/4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2018/5/4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2018/5/4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2018/5/4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雅各举目观看，见以扫来了，后头跟着四百人，他就把孩子们分开交给利亚、拉结和两个使女，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Jacob lifted his eyes and looked, and there, Esau was coming, and with him were four hundred men. So he divided the children among Leah, Rachel, and the two maidservants.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并且叫两个使女和她们的孩子在前头，利亚和她的孩子在后头，拉结和约瑟在尽后头。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put the maidservants and their children in front, Leah and her children behind, and Rachel and Joseph last.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就用一百块银子向示剑的父亲、哈抹的子孙买了支帐棚的那块地，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bought the parcel of land, where he had pitched his tent, from the children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father, for one hundred pieces of money.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在那里筑了一座坛，起名叫伊利伊罗伊以色列（就是“　神以色列　神”的意思）。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erected an altar there and called it El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Elohe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Israel.</a:t>
            </a:r>
          </a:p>
        </p:txBody>
      </p:sp>
    </p:spTree>
    <p:extLst>
      <p:ext uri="{BB962C8B-B14F-4D97-AF65-F5344CB8AC3E}">
        <p14:creationId xmlns:p14="http://schemas.microsoft.com/office/powerpoint/2010/main" val="3886632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“以色列”</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or</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“以色列”：顺从圣灵</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“雅各”：顺从血气</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雅各的一生：顺从圣灵和顺从肉体（血气）交织在</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一起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顺从圣灵就经历神的保守和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祝福</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顺从肉体（血气）就经历恐惧和灾祸</a:t>
            </a:r>
          </a:p>
        </p:txBody>
      </p:sp>
    </p:spTree>
    <p:extLst>
      <p:ext uri="{BB962C8B-B14F-4D97-AF65-F5344CB8AC3E}">
        <p14:creationId xmlns:p14="http://schemas.microsoft.com/office/powerpoint/2010/main" val="1539332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“以色列”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：顺从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圣灵</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走在队伍最前面（保护家人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归荣耀给赐福的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不和以扫同行</a:t>
            </a:r>
          </a:p>
        </p:txBody>
      </p:sp>
    </p:spTree>
    <p:extLst>
      <p:ext uri="{BB962C8B-B14F-4D97-AF65-F5344CB8AC3E}">
        <p14:creationId xmlns:p14="http://schemas.microsoft.com/office/powerpoint/2010/main" val="1988229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：顺从肉体（血气</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仍然</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不完全信靠神，所以竭力讨好以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扫</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胆怯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虚伪</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欺骗以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扫</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忘记（不遵行）神的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命令</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雅各为什么不完全顺服神的的命令，立刻回到伯特利呢？</a:t>
            </a:r>
          </a:p>
        </p:txBody>
      </p:sp>
    </p:spTree>
    <p:extLst>
      <p:ext uri="{BB962C8B-B14F-4D97-AF65-F5344CB8AC3E}">
        <p14:creationId xmlns:p14="http://schemas.microsoft.com/office/powerpoint/2010/main" val="1967687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给</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我们的警示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8:6】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体贴肉体的就是死，体贴圣灵的乃是生命平安。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省察自己是否是顺从神的带领，还是凭自己肉体血气的意思行事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警醒自己的选择给孩子带来的后果</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部分</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地顺服神的旨意等同于没有顺服神，导致失去平安。</a:t>
            </a:r>
          </a:p>
        </p:txBody>
      </p:sp>
    </p:spTree>
    <p:extLst>
      <p:ext uri="{BB962C8B-B14F-4D97-AF65-F5344CB8AC3E}">
        <p14:creationId xmlns:p14="http://schemas.microsoft.com/office/powerpoint/2010/main" val="1412901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圣经中的人物，他是怎样被圣灵带领，同时又被自己的肉体血气所驱使？他后来的结果</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自己有没有时而顺服神的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心意，时而又按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着自己的意思行事的经历？后来的结果怎样？</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3"/>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看似</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“好人”的以扫最大的问题是什么？</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他自己在他们前头过去，一连七次俯伏在地，才就近他哥哥。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crossed over before them and bowed himself to the ground seven times, until he came near to his brother.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以扫跑来迎接他，将他抱住，又搂着他的颈项与他亲嘴，两个人就哭了。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Esau ran to meet him, and embraced him, and fell on his neck and kissed him, and they wept.</a:t>
            </a:r>
          </a:p>
        </p:txBody>
      </p:sp>
    </p:spTree>
    <p:extLst>
      <p:ext uri="{BB962C8B-B14F-4D97-AF65-F5344CB8AC3E}">
        <p14:creationId xmlns:p14="http://schemas.microsoft.com/office/powerpoint/2010/main" val="2191054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以扫举目看见妇人孩子，就说：“这些和你同行的是谁呢？”雅各说：“这些孩子是　神施恩给你仆人的。”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lifted his eyes and saw the women and children, and said, "Who are these with you?" So he said, "The children whom God has graciously given your servant."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于是两个使女和她们的孩子前来下拜；</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maidservants came near, they and their children, and bowed down.</a:t>
            </a:r>
          </a:p>
        </p:txBody>
      </p:sp>
    </p:spTree>
    <p:extLst>
      <p:ext uri="{BB962C8B-B14F-4D97-AF65-F5344CB8AC3E}">
        <p14:creationId xmlns:p14="http://schemas.microsoft.com/office/powerpoint/2010/main" val="4121437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利亚和她的孩子也前来下拜；随后约瑟和拉结也前来下拜。</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Leah also came near with her children, and they bowed down. Afterward Joseph and Rachel came near, and they bowed down.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以扫说：“我所遇见的这些群畜是什么意思呢？”雅各说：“是要在我主面前蒙恩的。”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Esau said, "What do you mean by all this company which I met?" And he said, "These are to find favor in the sight of my lord."</a:t>
            </a:r>
          </a:p>
        </p:txBody>
      </p:sp>
    </p:spTree>
    <p:extLst>
      <p:ext uri="{BB962C8B-B14F-4D97-AF65-F5344CB8AC3E}">
        <p14:creationId xmlns:p14="http://schemas.microsoft.com/office/powerpoint/2010/main" val="3908570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以扫说：“兄弟啊，我的已经够了，你的仍归你吧！”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Esau said, "I have enough, my brother; keep what you have for yourself."</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雅各说：“不然，我若在你眼前蒙恩，就求你从我手里收下这礼物，因为我见了你的面，如同见了　神的面，并且你容纳了我。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Jacob said, "No, please, if I have now found favor in your sight, then receive my present from my hand, inasmuch as I have seen your face as though I had seen the face of God, and you were pleased with me.</a:t>
            </a:r>
          </a:p>
        </p:txBody>
      </p:sp>
    </p:spTree>
    <p:extLst>
      <p:ext uri="{BB962C8B-B14F-4D97-AF65-F5344CB8AC3E}">
        <p14:creationId xmlns:p14="http://schemas.microsoft.com/office/powerpoint/2010/main" val="800727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求你收下我带来给你的礼物，因为神恩待我，使我充足。”雅各再三地求他，他才收下了。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Please, take my blessing that is brought to you, because God has dealt graciously with me, and because I have enough." So he urged him, and he took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以扫说：“我们可以起身前往，我在你前头走。”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Esau said, "Let us take our journey; let us go, and I will go before you."</a:t>
            </a:r>
          </a:p>
        </p:txBody>
      </p:sp>
    </p:spTree>
    <p:extLst>
      <p:ext uri="{BB962C8B-B14F-4D97-AF65-F5344CB8AC3E}">
        <p14:creationId xmlns:p14="http://schemas.microsoft.com/office/powerpoint/2010/main" val="2510856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雅各对他说：“我主知道孩子们年幼娇嫩，牛羊也正在乳养的时候，若是催赶一天，群畜都必死了。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Jacob said to him, "My lord knows that the children are weak, and the flocks and herds which are nursing are with me. And if the men should drive them hard one day, all the flock will die.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求我主在仆人前头走，我要量着在我面前群畜和孩子的力量慢慢地前行，直走到西珥我主那里。”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Please let my lord go on ahead before his servant. I will lead on slowly at a pace which the livestock that go before me, and the children, are able to endure, until I come to my lord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Seir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2543658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以扫说：“容我把跟随我的人留几个在你这里。”雅各说：“何必呢？只要在我主眼前蒙恩就是了。”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Esau said, "Now let me leave with you some of the people who are with me." But he said, "What need is there? Let me find favor in the sight of my lord."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于是以扫当日起行，回往西珥去了。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Esau returned that day on his way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Seir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1958481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雅各就往疏割去，在那里为自己盖造房屋，又为牲畜搭棚；因此那地方名叫疏割（就是“棚”的意思）。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Jacob journeyed to Succoth, built himself a house, and made booths for his livestock. Therefore the name of the place is called Succoth.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雅各从巴旦亚兰回来的时候，平平安安地到了迦南地的示剑城，在城东支搭帐棚，</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came safely to the city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which is in the land of Canaan, when he came from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 and he pitched his tent before the city.</a:t>
            </a:r>
          </a:p>
        </p:txBody>
      </p:sp>
    </p:spTree>
    <p:extLst>
      <p:ext uri="{BB962C8B-B14F-4D97-AF65-F5344CB8AC3E}">
        <p14:creationId xmlns:p14="http://schemas.microsoft.com/office/powerpoint/2010/main" val="18658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5212</TotalTime>
  <Words>1067</Words>
  <Application>Microsoft Office PowerPoint</Application>
  <PresentationFormat>全屏显示(4:3)</PresentationFormat>
  <Paragraphs>95</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新細明體</vt:lpstr>
      <vt:lpstr>黑体</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619</cp:revision>
  <dcterms:created xsi:type="dcterms:W3CDTF">2014-02-25T17:54:08Z</dcterms:created>
  <dcterms:modified xsi:type="dcterms:W3CDTF">2018-05-04T17:09:16Z</dcterms:modified>
</cp:coreProperties>
</file>