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84" r:id="rId1"/>
  </p:sldMasterIdLst>
  <p:notesMasterIdLst>
    <p:notesMasterId r:id="rId27"/>
  </p:notesMasterIdLst>
  <p:handoutMasterIdLst>
    <p:handoutMasterId r:id="rId28"/>
  </p:handoutMasterIdLst>
  <p:sldIdLst>
    <p:sldId id="1079" r:id="rId2"/>
    <p:sldId id="1343" r:id="rId3"/>
    <p:sldId id="1344" r:id="rId4"/>
    <p:sldId id="1345" r:id="rId5"/>
    <p:sldId id="1346" r:id="rId6"/>
    <p:sldId id="1347" r:id="rId7"/>
    <p:sldId id="1348" r:id="rId8"/>
    <p:sldId id="1349" r:id="rId9"/>
    <p:sldId id="1350" r:id="rId10"/>
    <p:sldId id="1351" r:id="rId11"/>
    <p:sldId id="1352" r:id="rId12"/>
    <p:sldId id="1353" r:id="rId13"/>
    <p:sldId id="1354" r:id="rId14"/>
    <p:sldId id="1355" r:id="rId15"/>
    <p:sldId id="1356" r:id="rId16"/>
    <p:sldId id="1357" r:id="rId17"/>
    <p:sldId id="1358" r:id="rId18"/>
    <p:sldId id="1359" r:id="rId19"/>
    <p:sldId id="1330" r:id="rId20"/>
    <p:sldId id="1331" r:id="rId21"/>
    <p:sldId id="1332" r:id="rId22"/>
    <p:sldId id="1333" r:id="rId23"/>
    <p:sldId id="1334" r:id="rId24"/>
    <p:sldId id="1335" r:id="rId25"/>
    <p:sldId id="1284" r:id="rId26"/>
  </p:sldIdLst>
  <p:sldSz cx="9144000" cy="6858000" type="screen4x3"/>
  <p:notesSz cx="6858000" cy="9144000"/>
  <p:defaultTextStyle>
    <a:defPPr>
      <a:defRPr lang="zh-CN"/>
    </a:defPPr>
    <a:lvl1pPr algn="l" rtl="0" fontAlgn="base">
      <a:spcBef>
        <a:spcPct val="0"/>
      </a:spcBef>
      <a:spcAft>
        <a:spcPct val="0"/>
      </a:spcAft>
      <a:defRPr kern="1200">
        <a:solidFill>
          <a:schemeClr val="tx1"/>
        </a:solidFill>
        <a:latin typeface="Arial" charset="0"/>
        <a:ea typeface="宋体" charset="-122"/>
        <a:cs typeface="+mn-cs"/>
      </a:defRPr>
    </a:lvl1pPr>
    <a:lvl2pPr marL="457200" algn="l" rtl="0" fontAlgn="base">
      <a:spcBef>
        <a:spcPct val="0"/>
      </a:spcBef>
      <a:spcAft>
        <a:spcPct val="0"/>
      </a:spcAft>
      <a:defRPr kern="1200">
        <a:solidFill>
          <a:schemeClr val="tx1"/>
        </a:solidFill>
        <a:latin typeface="Arial" charset="0"/>
        <a:ea typeface="宋体" charset="-122"/>
        <a:cs typeface="+mn-cs"/>
      </a:defRPr>
    </a:lvl2pPr>
    <a:lvl3pPr marL="914400" algn="l" rtl="0" fontAlgn="base">
      <a:spcBef>
        <a:spcPct val="0"/>
      </a:spcBef>
      <a:spcAft>
        <a:spcPct val="0"/>
      </a:spcAft>
      <a:defRPr kern="1200">
        <a:solidFill>
          <a:schemeClr val="tx1"/>
        </a:solidFill>
        <a:latin typeface="Arial" charset="0"/>
        <a:ea typeface="宋体" charset="-122"/>
        <a:cs typeface="+mn-cs"/>
      </a:defRPr>
    </a:lvl3pPr>
    <a:lvl4pPr marL="1371600" algn="l" rtl="0" fontAlgn="base">
      <a:spcBef>
        <a:spcPct val="0"/>
      </a:spcBef>
      <a:spcAft>
        <a:spcPct val="0"/>
      </a:spcAft>
      <a:defRPr kern="1200">
        <a:solidFill>
          <a:schemeClr val="tx1"/>
        </a:solidFill>
        <a:latin typeface="Arial" charset="0"/>
        <a:ea typeface="宋体" charset="-122"/>
        <a:cs typeface="+mn-cs"/>
      </a:defRPr>
    </a:lvl4pPr>
    <a:lvl5pPr marL="1828800" algn="l" rtl="0" fontAlgn="base">
      <a:spcBef>
        <a:spcPct val="0"/>
      </a:spcBef>
      <a:spcAft>
        <a:spcPct val="0"/>
      </a:spcAft>
      <a:defRPr kern="1200">
        <a:solidFill>
          <a:schemeClr val="tx1"/>
        </a:solidFill>
        <a:latin typeface="Arial" charset="0"/>
        <a:ea typeface="宋体" charset="-122"/>
        <a:cs typeface="+mn-cs"/>
      </a:defRPr>
    </a:lvl5pPr>
    <a:lvl6pPr marL="2286000" algn="l" defTabSz="914400" rtl="0" eaLnBrk="1" latinLnBrk="0" hangingPunct="1">
      <a:defRPr kern="1200">
        <a:solidFill>
          <a:schemeClr val="tx1"/>
        </a:solidFill>
        <a:latin typeface="Arial" charset="0"/>
        <a:ea typeface="宋体" charset="-122"/>
        <a:cs typeface="+mn-cs"/>
      </a:defRPr>
    </a:lvl6pPr>
    <a:lvl7pPr marL="2743200" algn="l" defTabSz="914400" rtl="0" eaLnBrk="1" latinLnBrk="0" hangingPunct="1">
      <a:defRPr kern="1200">
        <a:solidFill>
          <a:schemeClr val="tx1"/>
        </a:solidFill>
        <a:latin typeface="Arial" charset="0"/>
        <a:ea typeface="宋体" charset="-122"/>
        <a:cs typeface="+mn-cs"/>
      </a:defRPr>
    </a:lvl7pPr>
    <a:lvl8pPr marL="3200400" algn="l" defTabSz="914400" rtl="0" eaLnBrk="1" latinLnBrk="0" hangingPunct="1">
      <a:defRPr kern="1200">
        <a:solidFill>
          <a:schemeClr val="tx1"/>
        </a:solidFill>
        <a:latin typeface="Arial" charset="0"/>
        <a:ea typeface="宋体" charset="-122"/>
        <a:cs typeface="+mn-cs"/>
      </a:defRPr>
    </a:lvl8pPr>
    <a:lvl9pPr marL="3657600" algn="l" defTabSz="914400" rtl="0" eaLnBrk="1" latinLnBrk="0" hangingPunct="1">
      <a:defRPr kern="1200">
        <a:solidFill>
          <a:schemeClr val="tx1"/>
        </a:solidFill>
        <a:latin typeface="Arial" charset="0"/>
        <a:ea typeface="宋体" charset="-122"/>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958" autoAdjust="0"/>
    <p:restoredTop sz="94660"/>
  </p:normalViewPr>
  <p:slideViewPr>
    <p:cSldViewPr>
      <p:cViewPr varScale="1">
        <p:scale>
          <a:sx n="73" d="100"/>
          <a:sy n="73" d="100"/>
        </p:scale>
        <p:origin x="82" y="12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45FF88A4-DA15-44AE-9ACB-2C0F00349ACB}" type="datetimeFigureOut">
              <a:rPr lang="zh-CN" altLang="en-US"/>
              <a:pPr>
                <a:defRPr/>
              </a:pPr>
              <a:t>2018/5/11</a:t>
            </a:fld>
            <a:endParaRPr lang="zh-CN" altLang="en-US" dirty="0"/>
          </a:p>
        </p:txBody>
      </p:sp>
      <p:sp>
        <p:nvSpPr>
          <p:cNvPr id="4" name="页脚占位符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5" name="灯片编号占位符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DFEFF22-6FBB-4B82-B223-80991887E2F0}" type="slidenum">
              <a:rPr lang="zh-CN" altLang="en-US"/>
              <a:pPr>
                <a:defRPr/>
              </a:pPr>
              <a:t>‹#›</a:t>
            </a:fld>
            <a:endParaRPr lang="zh-CN" altLang="en-US" dirty="0"/>
          </a:p>
        </p:txBody>
      </p:sp>
    </p:spTree>
    <p:extLst>
      <p:ext uri="{BB962C8B-B14F-4D97-AF65-F5344CB8AC3E}">
        <p14:creationId xmlns:p14="http://schemas.microsoft.com/office/powerpoint/2010/main" val="162834960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D825422E-ADD0-4F91-A41D-C1A34FECA782}" type="datetimeFigureOut">
              <a:rPr lang="zh-CN" altLang="en-US"/>
              <a:pPr>
                <a:defRPr/>
              </a:pPr>
              <a:t>2018/5/11</a:t>
            </a:fld>
            <a:endParaRPr lang="zh-CN" altLang="en-US" dirty="0"/>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zh-CN" altLang="en-US" noProof="0"/>
          </a:p>
        </p:txBody>
      </p:sp>
      <p:sp>
        <p:nvSpPr>
          <p:cNvPr id="5" name="备注占位符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zh-TW" altLang="en-US" smtClean="0"/>
              <a:t>按一下此處編輯母版文本樣式</a:t>
            </a:r>
            <a:endParaRPr lang="zh-CN" altLang="en-US" smtClean="0"/>
          </a:p>
          <a:p>
            <a:pPr lvl="1"/>
            <a:r>
              <a:rPr lang="zh-CN" altLang="en-US" smtClean="0"/>
              <a:t>第二級</a:t>
            </a:r>
          </a:p>
          <a:p>
            <a:pPr lvl="2"/>
            <a:r>
              <a:rPr lang="zh-CN" altLang="en-US" smtClean="0"/>
              <a:t>第三級</a:t>
            </a:r>
          </a:p>
          <a:p>
            <a:pPr lvl="3"/>
            <a:r>
              <a:rPr lang="zh-CN" altLang="en-US" smtClean="0"/>
              <a:t>第四級</a:t>
            </a:r>
          </a:p>
          <a:p>
            <a:pPr lvl="4"/>
            <a:r>
              <a:rPr lang="zh-CN" altLang="en-US" smtClean="0"/>
              <a:t>第五級</a:t>
            </a:r>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FB4920C-7358-4336-83CC-4FE3C101A02B}" type="slidenum">
              <a:rPr lang="zh-CN" altLang="en-US"/>
              <a:pPr>
                <a:defRPr/>
              </a:pPr>
              <a:t>‹#›</a:t>
            </a:fld>
            <a:endParaRPr lang="zh-CN" altLang="en-US" dirty="0"/>
          </a:p>
        </p:txBody>
      </p:sp>
    </p:spTree>
    <p:extLst>
      <p:ext uri="{BB962C8B-B14F-4D97-AF65-F5344CB8AC3E}">
        <p14:creationId xmlns:p14="http://schemas.microsoft.com/office/powerpoint/2010/main" val="113808568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smtClean="0"/>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en-US" dirty="0"/>
          </a:p>
        </p:txBody>
      </p:sp>
      <p:sp>
        <p:nvSpPr>
          <p:cNvPr id="4" name="Date Placeholder 3"/>
          <p:cNvSpPr>
            <a:spLocks noGrp="1"/>
          </p:cNvSpPr>
          <p:nvPr>
            <p:ph type="dt" sz="half" idx="10"/>
          </p:nvPr>
        </p:nvSpPr>
        <p:spPr/>
        <p:txBody>
          <a:bodyPr/>
          <a:lstStyle/>
          <a:p>
            <a:pPr>
              <a:defRPr/>
            </a:pPr>
            <a:fld id="{7139B5F6-6126-490E-A5EC-A0B9504010A5}" type="datetimeFigureOut">
              <a:rPr lang="zh-CN" altLang="en-US" smtClean="0"/>
              <a:pPr>
                <a:defRPr/>
              </a:pPr>
              <a:t>2018/5/11</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9B65023B-6A3C-4EA3-AE66-5A6D6590E647}" type="slidenum">
              <a:rPr lang="zh-CN" altLang="en-US" smtClean="0"/>
              <a:pPr>
                <a:defRPr/>
              </a:pPr>
              <a:t>‹#›</a:t>
            </a:fld>
            <a:endParaRPr lang="zh-CN" altLang="en-US" dirty="0"/>
          </a:p>
        </p:txBody>
      </p:sp>
    </p:spTree>
    <p:extLst>
      <p:ext uri="{BB962C8B-B14F-4D97-AF65-F5344CB8AC3E}">
        <p14:creationId xmlns:p14="http://schemas.microsoft.com/office/powerpoint/2010/main" val="1154132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4090D6E-9A13-4644-A4C1-22BE64C39E05}" type="datetimeFigureOut">
              <a:rPr lang="zh-CN" altLang="en-US" smtClean="0"/>
              <a:pPr>
                <a:defRPr/>
              </a:pPr>
              <a:t>2018/5/11</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28684164-7E1A-40D4-8814-0A5BCF4E4CD3}" type="slidenum">
              <a:rPr lang="zh-CN" altLang="en-US" smtClean="0"/>
              <a:pPr>
                <a:defRPr/>
              </a:pPr>
              <a:t>‹#›</a:t>
            </a:fld>
            <a:endParaRPr lang="zh-CN" altLang="en-US" dirty="0"/>
          </a:p>
        </p:txBody>
      </p:sp>
    </p:spTree>
    <p:extLst>
      <p:ext uri="{BB962C8B-B14F-4D97-AF65-F5344CB8AC3E}">
        <p14:creationId xmlns:p14="http://schemas.microsoft.com/office/powerpoint/2010/main" val="41484227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DC8889E9-B0E2-4B6A-A1AD-98D2F671A2DE}" type="datetimeFigureOut">
              <a:rPr lang="zh-CN" altLang="en-US" smtClean="0"/>
              <a:pPr>
                <a:defRPr/>
              </a:pPr>
              <a:t>2018/5/11</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37211284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0E26566-709C-466C-A58E-888040DB09C0}" type="datetimeFigureOut">
              <a:rPr lang="zh-CN" altLang="en-US" smtClean="0"/>
              <a:pPr>
                <a:defRPr/>
              </a:pPr>
              <a:t>2018/5/11</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656D1800-9FCF-4317-920B-EE4D25C28943}" type="slidenum">
              <a:rPr lang="zh-CN" altLang="en-US" smtClean="0"/>
              <a:pPr>
                <a:defRPr/>
              </a:pPr>
              <a:t>‹#›</a:t>
            </a:fld>
            <a:endParaRPr lang="zh-CN" altLang="en-US" dirty="0"/>
          </a:p>
        </p:txBody>
      </p:sp>
    </p:spTree>
    <p:extLst>
      <p:ext uri="{BB962C8B-B14F-4D97-AF65-F5344CB8AC3E}">
        <p14:creationId xmlns:p14="http://schemas.microsoft.com/office/powerpoint/2010/main" val="20503427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p>
        </p:txBody>
      </p:sp>
      <p:sp>
        <p:nvSpPr>
          <p:cNvPr id="4" name="Date Placeholder 3"/>
          <p:cNvSpPr>
            <a:spLocks noGrp="1"/>
          </p:cNvSpPr>
          <p:nvPr>
            <p:ph type="dt" sz="half" idx="10"/>
          </p:nvPr>
        </p:nvSpPr>
        <p:spPr/>
        <p:txBody>
          <a:bodyPr/>
          <a:lstStyle/>
          <a:p>
            <a:pPr>
              <a:defRPr/>
            </a:pPr>
            <a:fld id="{086BCFBF-7E71-447B-87B1-D232EB2FAD6B}" type="datetimeFigureOut">
              <a:rPr lang="zh-CN" altLang="en-US" smtClean="0"/>
              <a:pPr>
                <a:defRPr/>
              </a:pPr>
              <a:t>2018/5/11</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7EEC1C10-A0E9-48D0-8E46-CD6986F599C9}" type="slidenum">
              <a:rPr lang="zh-CN" altLang="en-US" smtClean="0"/>
              <a:pPr>
                <a:defRPr/>
              </a:pPr>
              <a:t>‹#›</a:t>
            </a:fld>
            <a:endParaRPr lang="zh-CN" altLang="en-US" dirty="0"/>
          </a:p>
        </p:txBody>
      </p:sp>
    </p:spTree>
    <p:extLst>
      <p:ext uri="{BB962C8B-B14F-4D97-AF65-F5344CB8AC3E}">
        <p14:creationId xmlns:p14="http://schemas.microsoft.com/office/powerpoint/2010/main" val="30542545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Date Placeholder 4"/>
          <p:cNvSpPr>
            <a:spLocks noGrp="1"/>
          </p:cNvSpPr>
          <p:nvPr>
            <p:ph type="dt" sz="half" idx="10"/>
          </p:nvPr>
        </p:nvSpPr>
        <p:spPr/>
        <p:txBody>
          <a:bodyPr/>
          <a:lstStyle/>
          <a:p>
            <a:pPr>
              <a:defRPr/>
            </a:pPr>
            <a:fld id="{C4DFE745-25E9-41AF-92A2-C5E6FFDD60E1}" type="datetimeFigureOut">
              <a:rPr lang="zh-CN" altLang="en-US" smtClean="0"/>
              <a:pPr>
                <a:defRPr/>
              </a:pPr>
              <a:t>2018/5/11</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13E18E86-74EB-473B-91FB-AE4B23832EE1}" type="slidenum">
              <a:rPr lang="zh-CN" altLang="en-US" smtClean="0"/>
              <a:pPr>
                <a:defRPr/>
              </a:pPr>
              <a:t>‹#›</a:t>
            </a:fld>
            <a:endParaRPr lang="zh-CN" altLang="en-US" dirty="0"/>
          </a:p>
        </p:txBody>
      </p:sp>
    </p:spTree>
    <p:extLst>
      <p:ext uri="{BB962C8B-B14F-4D97-AF65-F5344CB8AC3E}">
        <p14:creationId xmlns:p14="http://schemas.microsoft.com/office/powerpoint/2010/main" val="21843648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7" name="Date Placeholder 6"/>
          <p:cNvSpPr>
            <a:spLocks noGrp="1"/>
          </p:cNvSpPr>
          <p:nvPr>
            <p:ph type="dt" sz="half" idx="10"/>
          </p:nvPr>
        </p:nvSpPr>
        <p:spPr/>
        <p:txBody>
          <a:bodyPr/>
          <a:lstStyle/>
          <a:p>
            <a:pPr>
              <a:defRPr/>
            </a:pPr>
            <a:fld id="{7AA40F68-E40F-4345-9A9A-3DD81DE60C73}" type="datetimeFigureOut">
              <a:rPr lang="zh-CN" altLang="en-US" smtClean="0"/>
              <a:pPr>
                <a:defRPr/>
              </a:pPr>
              <a:t>2018/5/11</a:t>
            </a:fld>
            <a:endParaRPr lang="zh-CN" altLang="en-US" dirty="0"/>
          </a:p>
        </p:txBody>
      </p:sp>
      <p:sp>
        <p:nvSpPr>
          <p:cNvPr id="8" name="Footer Placeholder 7"/>
          <p:cNvSpPr>
            <a:spLocks noGrp="1"/>
          </p:cNvSpPr>
          <p:nvPr>
            <p:ph type="ftr" sz="quarter" idx="11"/>
          </p:nvPr>
        </p:nvSpPr>
        <p:spPr/>
        <p:txBody>
          <a:bodyPr/>
          <a:lstStyle/>
          <a:p>
            <a:pPr>
              <a:defRPr/>
            </a:pPr>
            <a:endParaRPr lang="zh-CN" altLang="en-US"/>
          </a:p>
        </p:txBody>
      </p:sp>
      <p:sp>
        <p:nvSpPr>
          <p:cNvPr id="9" name="Slide Number Placeholder 8"/>
          <p:cNvSpPr>
            <a:spLocks noGrp="1"/>
          </p:cNvSpPr>
          <p:nvPr>
            <p:ph type="sldNum" sz="quarter" idx="12"/>
          </p:nvPr>
        </p:nvSpPr>
        <p:spPr/>
        <p:txBody>
          <a:bodyPr/>
          <a:lstStyle/>
          <a:p>
            <a:pPr>
              <a:defRPr/>
            </a:pPr>
            <a:fld id="{06416818-4404-48B1-B5E7-E8B275A34C49}" type="slidenum">
              <a:rPr lang="zh-CN" altLang="en-US" smtClean="0"/>
              <a:pPr>
                <a:defRPr/>
              </a:pPr>
              <a:t>‹#›</a:t>
            </a:fld>
            <a:endParaRPr lang="zh-CN" altLang="en-US" dirty="0"/>
          </a:p>
        </p:txBody>
      </p:sp>
    </p:spTree>
    <p:extLst>
      <p:ext uri="{BB962C8B-B14F-4D97-AF65-F5344CB8AC3E}">
        <p14:creationId xmlns:p14="http://schemas.microsoft.com/office/powerpoint/2010/main" val="23163434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Date Placeholder 2"/>
          <p:cNvSpPr>
            <a:spLocks noGrp="1"/>
          </p:cNvSpPr>
          <p:nvPr>
            <p:ph type="dt" sz="half" idx="10"/>
          </p:nvPr>
        </p:nvSpPr>
        <p:spPr/>
        <p:txBody>
          <a:bodyPr/>
          <a:lstStyle/>
          <a:p>
            <a:pPr>
              <a:defRPr/>
            </a:pPr>
            <a:fld id="{4A8EBF2B-C289-4CAE-9C5A-9C852E19519D}" type="datetimeFigureOut">
              <a:rPr lang="zh-CN" altLang="en-US" smtClean="0"/>
              <a:pPr>
                <a:defRPr/>
              </a:pPr>
              <a:t>2018/5/11</a:t>
            </a:fld>
            <a:endParaRPr lang="zh-CN" altLang="en-US" dirty="0"/>
          </a:p>
        </p:txBody>
      </p:sp>
      <p:sp>
        <p:nvSpPr>
          <p:cNvPr id="4" name="Footer Placeholder 3"/>
          <p:cNvSpPr>
            <a:spLocks noGrp="1"/>
          </p:cNvSpPr>
          <p:nvPr>
            <p:ph type="ftr" sz="quarter" idx="11"/>
          </p:nvPr>
        </p:nvSpPr>
        <p:spPr/>
        <p:txBody>
          <a:bodyPr/>
          <a:lstStyle/>
          <a:p>
            <a:pPr>
              <a:defRPr/>
            </a:pPr>
            <a:endParaRPr lang="zh-CN" altLang="en-US"/>
          </a:p>
        </p:txBody>
      </p:sp>
      <p:sp>
        <p:nvSpPr>
          <p:cNvPr id="5" name="Slide Number Placeholder 4"/>
          <p:cNvSpPr>
            <a:spLocks noGrp="1"/>
          </p:cNvSpPr>
          <p:nvPr>
            <p:ph type="sldNum" sz="quarter" idx="12"/>
          </p:nvPr>
        </p:nvSpPr>
        <p:spPr/>
        <p:txBody>
          <a:bodyPr/>
          <a:lstStyle/>
          <a:p>
            <a:pPr>
              <a:defRPr/>
            </a:pPr>
            <a:fld id="{66CA6B60-DC72-4131-94D4-FD3CAE94C680}" type="slidenum">
              <a:rPr lang="zh-CN" altLang="en-US" smtClean="0"/>
              <a:pPr>
                <a:defRPr/>
              </a:pPr>
              <a:t>‹#›</a:t>
            </a:fld>
            <a:endParaRPr lang="zh-CN" altLang="en-US" dirty="0"/>
          </a:p>
        </p:txBody>
      </p:sp>
    </p:spTree>
    <p:extLst>
      <p:ext uri="{BB962C8B-B14F-4D97-AF65-F5344CB8AC3E}">
        <p14:creationId xmlns:p14="http://schemas.microsoft.com/office/powerpoint/2010/main" val="4719246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10755167-7E1B-4E1E-BC04-503C5BF8BA2C}" type="datetimeFigureOut">
              <a:rPr lang="zh-CN" altLang="en-US" smtClean="0"/>
              <a:pPr>
                <a:defRPr/>
              </a:pPr>
              <a:t>2018/5/11</a:t>
            </a:fld>
            <a:endParaRPr lang="zh-CN" altLang="en-US" dirty="0"/>
          </a:p>
        </p:txBody>
      </p:sp>
      <p:sp>
        <p:nvSpPr>
          <p:cNvPr id="3" name="Footer Placeholder 2"/>
          <p:cNvSpPr>
            <a:spLocks noGrp="1"/>
          </p:cNvSpPr>
          <p:nvPr>
            <p:ph type="ftr" sz="quarter" idx="11"/>
          </p:nvPr>
        </p:nvSpPr>
        <p:spPr/>
        <p:txBody>
          <a:bodyPr/>
          <a:lstStyle/>
          <a:p>
            <a:pPr>
              <a:defRPr/>
            </a:pPr>
            <a:endParaRPr lang="zh-CN" altLang="en-US"/>
          </a:p>
        </p:txBody>
      </p:sp>
      <p:sp>
        <p:nvSpPr>
          <p:cNvPr id="4" name="Slide Number Placeholder 3"/>
          <p:cNvSpPr>
            <a:spLocks noGrp="1"/>
          </p:cNvSpPr>
          <p:nvPr>
            <p:ph type="sldNum" sz="quarter" idx="12"/>
          </p:nvPr>
        </p:nvSpPr>
        <p:spPr/>
        <p:txBody>
          <a:bodyPr/>
          <a:lstStyle/>
          <a:p>
            <a:pPr>
              <a:defRPr/>
            </a:pPr>
            <a:fld id="{DDA7F80B-CD6D-4911-8D5B-0E6E070FBD9E}" type="slidenum">
              <a:rPr lang="zh-CN" altLang="en-US" smtClean="0"/>
              <a:pPr>
                <a:defRPr/>
              </a:pPr>
              <a:t>‹#›</a:t>
            </a:fld>
            <a:endParaRPr lang="zh-CN" altLang="en-US" dirty="0"/>
          </a:p>
        </p:txBody>
      </p:sp>
    </p:spTree>
    <p:extLst>
      <p:ext uri="{BB962C8B-B14F-4D97-AF65-F5344CB8AC3E}">
        <p14:creationId xmlns:p14="http://schemas.microsoft.com/office/powerpoint/2010/main" val="9778986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A3417081-F110-4DC0-8744-20C5B5A16697}" type="datetimeFigureOut">
              <a:rPr lang="zh-CN" altLang="en-US" smtClean="0"/>
              <a:pPr>
                <a:defRPr/>
              </a:pPr>
              <a:t>2018/5/11</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84D4A510-9858-4138-9E0E-74180DAEC5EC}" type="slidenum">
              <a:rPr lang="zh-CN" altLang="en-US" smtClean="0"/>
              <a:pPr>
                <a:defRPr/>
              </a:pPr>
              <a:t>‹#›</a:t>
            </a:fld>
            <a:endParaRPr lang="zh-CN" altLang="en-US" dirty="0"/>
          </a:p>
        </p:txBody>
      </p:sp>
    </p:spTree>
    <p:extLst>
      <p:ext uri="{BB962C8B-B14F-4D97-AF65-F5344CB8AC3E}">
        <p14:creationId xmlns:p14="http://schemas.microsoft.com/office/powerpoint/2010/main" val="18360934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smtClean="0"/>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F5439424-2F4D-4107-8821-7DAB63618D84}" type="datetimeFigureOut">
              <a:rPr lang="zh-CN" altLang="en-US" smtClean="0"/>
              <a:pPr>
                <a:defRPr/>
              </a:pPr>
              <a:t>2018/5/11</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01BA6713-7E43-4DA7-88F4-4DB161994D6B}" type="slidenum">
              <a:rPr lang="zh-CN" altLang="en-US" smtClean="0"/>
              <a:pPr>
                <a:defRPr/>
              </a:pPr>
              <a:t>‹#›</a:t>
            </a:fld>
            <a:endParaRPr lang="zh-CN" altLang="en-US" dirty="0"/>
          </a:p>
        </p:txBody>
      </p:sp>
    </p:spTree>
    <p:extLst>
      <p:ext uri="{BB962C8B-B14F-4D97-AF65-F5344CB8AC3E}">
        <p14:creationId xmlns:p14="http://schemas.microsoft.com/office/powerpoint/2010/main" val="35317488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DC8889E9-B0E2-4B6A-A1AD-98D2F671A2DE}" type="datetimeFigureOut">
              <a:rPr lang="zh-CN" altLang="en-US" smtClean="0"/>
              <a:pPr>
                <a:defRPr/>
              </a:pPr>
              <a:t>2018/5/11</a:t>
            </a:fld>
            <a:endParaRPr lang="zh-CN" altLang="en-US"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1688335863"/>
      </p:ext>
    </p:extLst>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a:bodyPr>
          <a:lstStyle/>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创</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Gen 34:1-31】</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1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利亚给雅各所生的女儿底拿出去，要见那地的女子们</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a:t>
            </a:r>
            <a:endParaRPr lang="en-US" altLang="zh-CN" sz="3600" b="1" kern="100" dirty="0" smtClean="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Now </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Dinah the daughter of Leah, whom she had borne to Jacob, went out to see the daughters of the land.</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2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那地的主希未人、哈抹的儿子示剑看见她，就拉住她与她行淫，玷辱她</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a:t>
            </a:r>
            <a:endParaRPr lang="en-US" altLang="zh-CN" sz="3600" b="1" kern="100" dirty="0" smtClean="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And </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when </a:t>
            </a:r>
            <a:r>
              <a:rPr lang="en-US" altLang="zh-CN" sz="3600" b="1" kern="100" dirty="0" err="1">
                <a:latin typeface="Calibri" panose="020F0502020204030204" pitchFamily="34" charset="0"/>
                <a:ea typeface="黑体" panose="02010609060101010101" pitchFamily="49" charset="-122"/>
                <a:cs typeface="Calibri" panose="020F0502020204030204" pitchFamily="34" charset="0"/>
              </a:rPr>
              <a:t>Shechem</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 the son of </a:t>
            </a:r>
            <a:r>
              <a:rPr lang="en-US" altLang="zh-CN" sz="3600" b="1" kern="100" dirty="0" err="1">
                <a:latin typeface="Calibri" panose="020F0502020204030204" pitchFamily="34" charset="0"/>
                <a:ea typeface="黑体" panose="02010609060101010101" pitchFamily="49" charset="-122"/>
                <a:cs typeface="Calibri" panose="020F0502020204030204" pitchFamily="34" charset="0"/>
              </a:rPr>
              <a:t>Hamor</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 the </a:t>
            </a:r>
            <a:r>
              <a:rPr lang="en-US" altLang="zh-CN" sz="3600" b="1" kern="100" dirty="0" err="1">
                <a:latin typeface="Calibri" panose="020F0502020204030204" pitchFamily="34" charset="0"/>
                <a:ea typeface="黑体" panose="02010609060101010101" pitchFamily="49" charset="-122"/>
                <a:cs typeface="Calibri" panose="020F0502020204030204" pitchFamily="34" charset="0"/>
              </a:rPr>
              <a:t>Hivite</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 prince of the country, saw her, he took her and lay with her, and violated her</a:t>
            </a: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a:t>
            </a:r>
            <a:endParaRPr lang="en-US" altLang="zh-CN" sz="3600" b="1" kern="100" dirty="0">
              <a:latin typeface="Calibri" panose="020F0502020204030204" pitchFamily="34" charset="0"/>
              <a:ea typeface="黑体" panose="02010609060101010101" pitchFamily="49" charset="-122"/>
              <a:cs typeface="Calibri" panose="020F0502020204030204" pitchFamily="34" charset="0"/>
            </a:endParaRPr>
          </a:p>
        </p:txBody>
      </p:sp>
    </p:spTree>
    <p:extLst>
      <p:ext uri="{BB962C8B-B14F-4D97-AF65-F5344CB8AC3E}">
        <p14:creationId xmlns:p14="http://schemas.microsoft.com/office/powerpoint/2010/main" val="15142902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lnSpcReduction="10000"/>
          </a:bodyPr>
          <a:lstStyle/>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创</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Gen 34:1-31】</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19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那少年人作这事并不迟延，因为他喜爱雅各的女儿。他在他父亲家中也是人最尊重的</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a:t>
            </a:r>
            <a:endParaRPr lang="en-US" altLang="zh-CN" sz="3600" b="1" kern="100" dirty="0" smtClean="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So </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the young man did not delay to do the thing, because he delighted in Jacob's daughter. He was more honorable than all the household of his father.</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20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哈抹和他儿子示剑到本城的门口，对本城的人说</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a:t>
            </a:r>
            <a:endParaRPr lang="en-US" altLang="zh-CN" sz="3600" b="1" kern="100" dirty="0" smtClean="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And </a:t>
            </a:r>
            <a:r>
              <a:rPr lang="en-US" altLang="zh-CN" sz="3600" b="1" kern="100" dirty="0" err="1">
                <a:latin typeface="Calibri" panose="020F0502020204030204" pitchFamily="34" charset="0"/>
                <a:ea typeface="黑体" panose="02010609060101010101" pitchFamily="49" charset="-122"/>
                <a:cs typeface="Calibri" panose="020F0502020204030204" pitchFamily="34" charset="0"/>
              </a:rPr>
              <a:t>Hamor</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 and </a:t>
            </a:r>
            <a:r>
              <a:rPr lang="en-US" altLang="zh-CN" sz="3600" b="1" kern="100" dirty="0" err="1">
                <a:latin typeface="Calibri" panose="020F0502020204030204" pitchFamily="34" charset="0"/>
                <a:ea typeface="黑体" panose="02010609060101010101" pitchFamily="49" charset="-122"/>
                <a:cs typeface="Calibri" panose="020F0502020204030204" pitchFamily="34" charset="0"/>
              </a:rPr>
              <a:t>Shechem</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 his son came to the gate of their city, and spoke with the men of their city, saying:</a:t>
            </a:r>
          </a:p>
        </p:txBody>
      </p:sp>
    </p:spTree>
    <p:extLst>
      <p:ext uri="{BB962C8B-B14F-4D97-AF65-F5344CB8AC3E}">
        <p14:creationId xmlns:p14="http://schemas.microsoft.com/office/powerpoint/2010/main" val="78307645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a:bodyPr>
          <a:lstStyle/>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创</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Gen 34:1-31】</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21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这些人与我们和睦，不如许他们在这地居住，作买卖，这地也宽阔，足可容下他们。我们可以娶他们的女儿为妻，也可以把我们的女儿嫁给他们</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a:t>
            </a:r>
            <a:endParaRPr lang="en-US" altLang="zh-CN" sz="3600" b="1" kern="100" dirty="0" smtClean="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These men are at peace with us. Therefore let them dwell in the land and trade in it. For indeed the land is large enough for them. Let us take their daughters to us as wives, and let us give them our daughters</a:t>
            </a: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a:t>
            </a:r>
            <a:endParaRPr lang="en-US" altLang="zh-CN" sz="3600" b="1" kern="100" dirty="0">
              <a:latin typeface="Calibri" panose="020F0502020204030204" pitchFamily="34" charset="0"/>
              <a:ea typeface="黑体" panose="02010609060101010101" pitchFamily="49" charset="-122"/>
              <a:cs typeface="Calibri" panose="020F0502020204030204" pitchFamily="34" charset="0"/>
            </a:endParaRPr>
          </a:p>
        </p:txBody>
      </p:sp>
    </p:spTree>
    <p:extLst>
      <p:ext uri="{BB962C8B-B14F-4D97-AF65-F5344CB8AC3E}">
        <p14:creationId xmlns:p14="http://schemas.microsoft.com/office/powerpoint/2010/main" val="350942490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a:bodyPr>
          <a:lstStyle/>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创</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Gen 34:1-31】</a:t>
            </a:r>
          </a:p>
          <a:p>
            <a:pPr marL="0" indent="0" algn="just">
              <a:spcAft>
                <a:spcPts val="0"/>
              </a:spcAft>
              <a:buNone/>
            </a:pP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22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惟有一件事我们必须作，他们才肯应允和我们同住，成为一样的人民，就是我们中间所有的男丁都要受割礼，和他们一样</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a:t>
            </a:r>
            <a:endParaRPr lang="en-US" altLang="zh-CN" sz="3600" b="1" kern="100" dirty="0" smtClean="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Only </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on this condition will the men consent to dwell with us, to be one people: if every male among us is circumcised as they are circumcised.</a:t>
            </a:r>
          </a:p>
        </p:txBody>
      </p:sp>
    </p:spTree>
    <p:extLst>
      <p:ext uri="{BB962C8B-B14F-4D97-AF65-F5344CB8AC3E}">
        <p14:creationId xmlns:p14="http://schemas.microsoft.com/office/powerpoint/2010/main" val="220986064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fontScale="92500"/>
          </a:bodyPr>
          <a:lstStyle/>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创</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Gen 34:1-31】</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23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他们的群畜、货财和一切的牲口岂不都归我们吗？只要依从他们，他们就与我们同住。” </a:t>
            </a:r>
            <a:endParaRPr lang="en-US" altLang="zh-CN" sz="3600" b="1" kern="100" dirty="0" smtClean="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Will </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not their livestock, their property, and every animal of theirs be ours? Only let us consent to them, and they will dwell with us."</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24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凡从城门出入的人，就都听从哈抹和他儿子示剑的话。于是，凡从城门出入的男丁都受了割礼</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a:t>
            </a:r>
            <a:endParaRPr lang="en-US" altLang="zh-CN" sz="3600" b="1" kern="100" dirty="0" smtClean="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And </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all who went out of the gate of his city heeded </a:t>
            </a:r>
            <a:r>
              <a:rPr lang="en-US" altLang="zh-CN" sz="3600" b="1" kern="100" dirty="0" err="1">
                <a:latin typeface="Calibri" panose="020F0502020204030204" pitchFamily="34" charset="0"/>
                <a:ea typeface="黑体" panose="02010609060101010101" pitchFamily="49" charset="-122"/>
                <a:cs typeface="Calibri" panose="020F0502020204030204" pitchFamily="34" charset="0"/>
              </a:rPr>
              <a:t>Hamor</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 and </a:t>
            </a:r>
            <a:r>
              <a:rPr lang="en-US" altLang="zh-CN" sz="3600" b="1" kern="100" dirty="0" err="1">
                <a:latin typeface="Calibri" panose="020F0502020204030204" pitchFamily="34" charset="0"/>
                <a:ea typeface="黑体" panose="02010609060101010101" pitchFamily="49" charset="-122"/>
                <a:cs typeface="Calibri" panose="020F0502020204030204" pitchFamily="34" charset="0"/>
              </a:rPr>
              <a:t>Shechem</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 his son; every male was circumcised, all who went out of the gate of his city.</a:t>
            </a:r>
          </a:p>
        </p:txBody>
      </p:sp>
    </p:spTree>
    <p:extLst>
      <p:ext uri="{BB962C8B-B14F-4D97-AF65-F5344CB8AC3E}">
        <p14:creationId xmlns:p14="http://schemas.microsoft.com/office/powerpoint/2010/main" val="413637396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a:bodyPr>
          <a:lstStyle/>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创</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Gen 34:1-31】</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25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到第三天，众人正在疼痛的时候，雅各的两个儿子，就是底拿的哥哥西缅和利未，各拿刀剑，趁着众人想不到的时候，来到城中，把一切男丁都杀了</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a:t>
            </a:r>
            <a:endParaRPr lang="en-US" altLang="zh-CN" sz="3600" b="1" kern="100" dirty="0" smtClean="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Now </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it came to pass on the third day, when they were in pain, that two of the sons of Jacob, Simeon and Levi, Dinah's brothers, each took his sword and came boldly upon the city and killed all the males</a:t>
            </a: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a:t>
            </a:r>
            <a:endParaRPr lang="en-US" altLang="zh-CN" sz="3600" b="1" kern="100" dirty="0">
              <a:latin typeface="Calibri" panose="020F0502020204030204" pitchFamily="34" charset="0"/>
              <a:ea typeface="黑体" panose="02010609060101010101" pitchFamily="49" charset="-122"/>
              <a:cs typeface="Calibri" panose="020F0502020204030204" pitchFamily="34" charset="0"/>
            </a:endParaRPr>
          </a:p>
        </p:txBody>
      </p:sp>
    </p:spTree>
    <p:extLst>
      <p:ext uri="{BB962C8B-B14F-4D97-AF65-F5344CB8AC3E}">
        <p14:creationId xmlns:p14="http://schemas.microsoft.com/office/powerpoint/2010/main" val="131861564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a:bodyPr>
          <a:lstStyle/>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创</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Gen 34:1-31】</a:t>
            </a:r>
          </a:p>
          <a:p>
            <a:pPr marL="0" indent="0" algn="just">
              <a:spcAft>
                <a:spcPts val="0"/>
              </a:spcAft>
              <a:buNone/>
            </a:pP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26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又用刀杀了哈抹和他儿子示剑，把底拿从示剑家里带出来就走了</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a:t>
            </a:r>
            <a:endParaRPr lang="en-US" altLang="zh-CN" sz="3600" b="1" kern="100" dirty="0" smtClean="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And </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they killed </a:t>
            </a:r>
            <a:r>
              <a:rPr lang="en-US" altLang="zh-CN" sz="3600" b="1" kern="100" dirty="0" err="1">
                <a:latin typeface="Calibri" panose="020F0502020204030204" pitchFamily="34" charset="0"/>
                <a:ea typeface="黑体" panose="02010609060101010101" pitchFamily="49" charset="-122"/>
                <a:cs typeface="Calibri" panose="020F0502020204030204" pitchFamily="34" charset="0"/>
              </a:rPr>
              <a:t>Hamor</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 and </a:t>
            </a:r>
            <a:r>
              <a:rPr lang="en-US" altLang="zh-CN" sz="3600" b="1" kern="100" dirty="0" err="1">
                <a:latin typeface="Calibri" panose="020F0502020204030204" pitchFamily="34" charset="0"/>
                <a:ea typeface="黑体" panose="02010609060101010101" pitchFamily="49" charset="-122"/>
                <a:cs typeface="Calibri" panose="020F0502020204030204" pitchFamily="34" charset="0"/>
              </a:rPr>
              <a:t>Shechem</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 his son with the edge of the sword, and took Dinah from </a:t>
            </a:r>
            <a:r>
              <a:rPr lang="en-US" altLang="zh-CN" sz="3600" b="1" kern="100" dirty="0" err="1">
                <a:latin typeface="Calibri" panose="020F0502020204030204" pitchFamily="34" charset="0"/>
                <a:ea typeface="黑体" panose="02010609060101010101" pitchFamily="49" charset="-122"/>
                <a:cs typeface="Calibri" panose="020F0502020204030204" pitchFamily="34" charset="0"/>
              </a:rPr>
              <a:t>Shechem's</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 house, and went out.</a:t>
            </a:r>
          </a:p>
        </p:txBody>
      </p:sp>
    </p:spTree>
    <p:extLst>
      <p:ext uri="{BB962C8B-B14F-4D97-AF65-F5344CB8AC3E}">
        <p14:creationId xmlns:p14="http://schemas.microsoft.com/office/powerpoint/2010/main" val="427533413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a:bodyPr>
          <a:lstStyle/>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创</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Gen 34:1-31】</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27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雅各的儿子们因为他们的妹子受了玷污，就来到被杀的人那里，掳掠那城</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a:t>
            </a:r>
            <a:endParaRPr lang="en-US" altLang="zh-CN" sz="3600" b="1" kern="100" dirty="0" smtClean="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The </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sons of Jacob came upon the slain, and plundered the city, because their sister had been defiled.</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28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夺了他们的羊群、牛群和驴，并城里田间所有的</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a:t>
            </a:r>
            <a:endParaRPr lang="en-US" altLang="zh-CN" sz="3600" b="1" kern="100" dirty="0" smtClean="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They </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took their sheep, their oxen, and their donkeys, what was in the city and what was in the field,</a:t>
            </a:r>
          </a:p>
        </p:txBody>
      </p:sp>
    </p:spTree>
    <p:extLst>
      <p:ext uri="{BB962C8B-B14F-4D97-AF65-F5344CB8AC3E}">
        <p14:creationId xmlns:p14="http://schemas.microsoft.com/office/powerpoint/2010/main" val="5138051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a:bodyPr>
          <a:lstStyle/>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创</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Gen 34:1-31】</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29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又把他们一切货财、孩子、妇女，并各房中所有的，都掳掠去了</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a:t>
            </a:r>
            <a:endParaRPr lang="en-US" altLang="zh-CN" sz="3600" b="1" kern="100" dirty="0" smtClean="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and </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all their wealth. All their little ones and their wives they took captive; and they plundered even all that was in the houses</a:t>
            </a: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a:t>
            </a:r>
            <a:endParaRPr lang="en-US" altLang="zh-CN" sz="3600" b="1" kern="100" dirty="0">
              <a:latin typeface="Calibri" panose="020F0502020204030204" pitchFamily="34" charset="0"/>
              <a:ea typeface="黑体" panose="02010609060101010101" pitchFamily="49" charset="-122"/>
              <a:cs typeface="Calibri" panose="020F0502020204030204" pitchFamily="34" charset="0"/>
            </a:endParaRPr>
          </a:p>
        </p:txBody>
      </p:sp>
    </p:spTree>
    <p:extLst>
      <p:ext uri="{BB962C8B-B14F-4D97-AF65-F5344CB8AC3E}">
        <p14:creationId xmlns:p14="http://schemas.microsoft.com/office/powerpoint/2010/main" val="603293472"/>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lnSpcReduction="10000"/>
          </a:bodyPr>
          <a:lstStyle/>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创</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Gen 34:1-31】</a:t>
            </a:r>
          </a:p>
          <a:p>
            <a:pPr marL="0" indent="0" algn="just">
              <a:spcAft>
                <a:spcPts val="0"/>
              </a:spcAft>
              <a:buNone/>
            </a:pP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30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雅各对西缅和利未说：“你们连累我，使我在这地的居民中，就是在迦南人和比利洗人中，有了臭名。我的人丁既然稀少，他们必聚集来击杀我，我和全家的人都必灭绝。” </a:t>
            </a:r>
            <a:endParaRPr lang="en-US" altLang="zh-CN" sz="3600" b="1" kern="100" dirty="0" smtClean="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Then </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Jacob said to Simeon and Levi, "You have troubled me by making me obnoxious among the inhabitants of the land, among the Canaanites and the </a:t>
            </a:r>
            <a:r>
              <a:rPr lang="en-US" altLang="zh-CN" sz="3600" b="1" kern="100" dirty="0" err="1">
                <a:latin typeface="Calibri" panose="020F0502020204030204" pitchFamily="34" charset="0"/>
                <a:ea typeface="黑体" panose="02010609060101010101" pitchFamily="49" charset="-122"/>
                <a:cs typeface="Calibri" panose="020F0502020204030204" pitchFamily="34" charset="0"/>
              </a:rPr>
              <a:t>Perizzites</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 and since I am few in number, they will gather themselves together against me and kill me. I shall be destroyed, my household and I</a:t>
            </a: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a:t>
            </a:r>
            <a:endParaRPr lang="en-US" altLang="zh-CN" sz="3600" b="1" kern="100" dirty="0">
              <a:latin typeface="Calibri" panose="020F0502020204030204" pitchFamily="34" charset="0"/>
              <a:ea typeface="黑体" panose="02010609060101010101" pitchFamily="49" charset="-122"/>
              <a:cs typeface="Calibri" panose="020F0502020204030204" pitchFamily="34" charset="0"/>
            </a:endParaRPr>
          </a:p>
        </p:txBody>
      </p:sp>
    </p:spTree>
    <p:extLst>
      <p:ext uri="{BB962C8B-B14F-4D97-AF65-F5344CB8AC3E}">
        <p14:creationId xmlns:p14="http://schemas.microsoft.com/office/powerpoint/2010/main" val="2409506146"/>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a:bodyPr>
          <a:lstStyle/>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创世纪 </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Gen </a:t>
            </a: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34:1-31】</a:t>
            </a:r>
            <a:endParaRPr lang="en-US" altLang="zh-CN" sz="3600" b="1" kern="100" dirty="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31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他们说：“他岂可待我们的妹子如同妓女吗？”</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But they said, "Should he treat our sister like a harlot?"</a:t>
            </a:r>
            <a:endParaRPr lang="en-US" altLang="zh-CN" sz="3600" b="1" kern="100" dirty="0">
              <a:latin typeface="Calibri" panose="020F0502020204030204" pitchFamily="34" charset="0"/>
              <a:ea typeface="黑体" panose="02010609060101010101" pitchFamily="49" charset="-122"/>
              <a:cs typeface="Calibri" panose="020F0502020204030204" pitchFamily="34" charset="0"/>
            </a:endParaRPr>
          </a:p>
        </p:txBody>
      </p:sp>
    </p:spTree>
    <p:extLst>
      <p:ext uri="{BB962C8B-B14F-4D97-AF65-F5344CB8AC3E}">
        <p14:creationId xmlns:p14="http://schemas.microsoft.com/office/powerpoint/2010/main" val="219105477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a:bodyPr>
          <a:lstStyle/>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创</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Gen 34:1-31】</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3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示剑的心系恋雅各的女儿底拿，喜爱这女子，甜言蜜语地安慰她</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a:t>
            </a:r>
            <a:endParaRPr lang="en-US" altLang="zh-CN" sz="3600" b="1" kern="100" dirty="0" smtClean="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His </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soul was strongly attracted to Dinah the daughter of Jacob, and he loved the young woman and spoke kindly to the young woman.</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4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示剑对他父亲哈抹说：“求你为我聘这女子为妻。” </a:t>
            </a:r>
            <a:endParaRPr lang="en-US" altLang="zh-CN" sz="3600" b="1" kern="100" dirty="0" smtClean="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So </a:t>
            </a:r>
            <a:r>
              <a:rPr lang="en-US" altLang="zh-CN" sz="3600" b="1" kern="100" dirty="0" err="1">
                <a:latin typeface="Calibri" panose="020F0502020204030204" pitchFamily="34" charset="0"/>
                <a:ea typeface="黑体" panose="02010609060101010101" pitchFamily="49" charset="-122"/>
                <a:cs typeface="Calibri" panose="020F0502020204030204" pitchFamily="34" charset="0"/>
              </a:rPr>
              <a:t>Shechem</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 spoke to his father </a:t>
            </a:r>
            <a:r>
              <a:rPr lang="en-US" altLang="zh-CN" sz="3600" b="1" kern="100" dirty="0" err="1">
                <a:latin typeface="Calibri" panose="020F0502020204030204" pitchFamily="34" charset="0"/>
                <a:ea typeface="黑体" panose="02010609060101010101" pitchFamily="49" charset="-122"/>
                <a:cs typeface="Calibri" panose="020F0502020204030204" pitchFamily="34" charset="0"/>
              </a:rPr>
              <a:t>Hamor</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 saying, "Get me this young woman as a wife."</a:t>
            </a:r>
          </a:p>
        </p:txBody>
      </p:sp>
    </p:spTree>
    <p:extLst>
      <p:ext uri="{BB962C8B-B14F-4D97-AF65-F5344CB8AC3E}">
        <p14:creationId xmlns:p14="http://schemas.microsoft.com/office/powerpoint/2010/main" val="1419637440"/>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a:bodyPr>
          <a:lstStyle/>
          <a:p>
            <a:pPr marL="0" indent="0" algn="just">
              <a:spcAft>
                <a:spcPts val="0"/>
              </a:spcAft>
              <a:buNone/>
            </a:pP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圣经</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为什么记载以色列家的罪行</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a:t>
            </a:r>
            <a:endParaRPr lang="en-US" altLang="zh-CN" sz="3600" b="1" kern="100" dirty="0" smtClean="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endParaRPr lang="zh-CN" altLang="en-US" sz="3600" b="1" kern="100" dirty="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zh-CN" altLang="en-US" sz="3600" b="1" kern="100" dirty="0">
                <a:latin typeface="Calibri" panose="020F0502020204030204" pitchFamily="34" charset="0"/>
                <a:ea typeface="黑体" panose="02010609060101010101" pitchFamily="49" charset="-122"/>
                <a:cs typeface="Calibri" panose="020F0502020204030204" pitchFamily="34" charset="0"/>
              </a:rPr>
              <a:t>	圣经是诚实</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的</a:t>
            </a:r>
            <a:endParaRPr lang="en-US" altLang="zh-CN" sz="3600" b="1" kern="100" dirty="0" smtClean="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endParaRPr lang="zh-CN" altLang="en-US" sz="3600" b="1" kern="100" dirty="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zh-CN" altLang="en-US" sz="3600" b="1" kern="100" dirty="0">
                <a:latin typeface="Calibri" panose="020F0502020204030204" pitchFamily="34" charset="0"/>
                <a:ea typeface="黑体" panose="02010609060101010101" pitchFamily="49" charset="-122"/>
                <a:cs typeface="Calibri" panose="020F0502020204030204" pitchFamily="34" charset="0"/>
              </a:rPr>
              <a:t>	圣经是镜子</a:t>
            </a:r>
            <a:endParaRPr lang="zh-CN" altLang="en-US" sz="3600" b="1" kern="100" dirty="0">
              <a:latin typeface="Calibri" panose="020F0502020204030204" pitchFamily="34" charset="0"/>
              <a:ea typeface="黑体" panose="02010609060101010101" pitchFamily="49" charset="-122"/>
              <a:cs typeface="Calibri" panose="020F0502020204030204" pitchFamily="34" charset="0"/>
            </a:endParaRPr>
          </a:p>
        </p:txBody>
      </p:sp>
    </p:spTree>
    <p:extLst>
      <p:ext uri="{BB962C8B-B14F-4D97-AF65-F5344CB8AC3E}">
        <p14:creationId xmlns:p14="http://schemas.microsoft.com/office/powerpoint/2010/main" val="4121437387"/>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a:bodyPr>
          <a:lstStyle/>
          <a:p>
            <a:pPr marL="0" indent="0" algn="just">
              <a:spcAft>
                <a:spcPts val="0"/>
              </a:spcAft>
              <a:buNone/>
            </a:pP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底拿</a:t>
            </a:r>
            <a:endParaRPr lang="en-US" altLang="zh-CN" sz="3600" b="1" kern="100" dirty="0" smtClean="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endParaRPr lang="zh-CN" altLang="en-US" sz="3600" b="1" kern="100" dirty="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zh-CN" altLang="en-US" sz="3600" b="1" kern="100" dirty="0">
                <a:latin typeface="Calibri" panose="020F0502020204030204" pitchFamily="34" charset="0"/>
                <a:ea typeface="黑体" panose="02010609060101010101" pitchFamily="49" charset="-122"/>
                <a:cs typeface="Calibri" panose="020F0502020204030204" pitchFamily="34" charset="0"/>
              </a:rPr>
              <a:t>	 </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“好奇”</a:t>
            </a:r>
            <a:endParaRPr lang="en-US" altLang="zh-CN" sz="3600" b="1" kern="100" dirty="0" smtClean="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endParaRPr lang="en-US" altLang="zh-CN" sz="3600" b="1" kern="100" dirty="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	任性（缺乏管束</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a:t>
            </a:r>
            <a:endParaRPr lang="en-US" altLang="zh-CN" sz="3600" b="1" kern="100" dirty="0" smtClean="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endParaRPr lang="zh-CN" altLang="en-US" sz="3600" b="1" kern="100" dirty="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zh-CN" altLang="en-US" sz="3600" b="1" kern="100" dirty="0">
                <a:latin typeface="Calibri" panose="020F0502020204030204" pitchFamily="34" charset="0"/>
                <a:ea typeface="黑体" panose="02010609060101010101" pitchFamily="49" charset="-122"/>
                <a:cs typeface="Calibri" panose="020F0502020204030204" pitchFamily="34" charset="0"/>
              </a:rPr>
              <a:t>	无知</a:t>
            </a:r>
            <a:endParaRPr lang="zh-CN" altLang="en-US" sz="3600" b="1" kern="100" dirty="0">
              <a:latin typeface="Calibri" panose="020F0502020204030204" pitchFamily="34" charset="0"/>
              <a:ea typeface="黑体" panose="02010609060101010101" pitchFamily="49" charset="-122"/>
              <a:cs typeface="Calibri" panose="020F0502020204030204" pitchFamily="34" charset="0"/>
            </a:endParaRPr>
          </a:p>
        </p:txBody>
      </p:sp>
    </p:spTree>
    <p:extLst>
      <p:ext uri="{BB962C8B-B14F-4D97-AF65-F5344CB8AC3E}">
        <p14:creationId xmlns:p14="http://schemas.microsoft.com/office/powerpoint/2010/main" val="3908570727"/>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a:bodyPr>
          <a:lstStyle/>
          <a:p>
            <a:pPr marL="0" indent="0" algn="just">
              <a:spcAft>
                <a:spcPts val="0"/>
              </a:spcAft>
              <a:buNone/>
            </a:pP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雅各</a:t>
            </a:r>
            <a:endParaRPr lang="en-US" altLang="zh-CN" sz="3600" b="1" kern="100" dirty="0" smtClean="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endParaRPr lang="zh-CN" altLang="en-US" sz="3600" b="1" kern="100" dirty="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zh-CN" altLang="en-US" sz="3600" b="1" kern="100" dirty="0">
                <a:latin typeface="Calibri" panose="020F0502020204030204" pitchFamily="34" charset="0"/>
                <a:ea typeface="黑体" panose="02010609060101010101" pitchFamily="49" charset="-122"/>
                <a:cs typeface="Calibri" panose="020F0502020204030204" pitchFamily="34" charset="0"/>
              </a:rPr>
              <a:t>	没有尽到教导儿女的</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责任</a:t>
            </a:r>
            <a:endParaRPr lang="en-US" altLang="zh-CN" sz="3600" b="1" kern="100" dirty="0" smtClean="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endParaRPr lang="zh-CN" altLang="en-US" sz="3600" b="1" kern="100" dirty="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zh-CN" altLang="en-US" sz="3600" b="1" kern="100" dirty="0">
                <a:latin typeface="Calibri" panose="020F0502020204030204" pitchFamily="34" charset="0"/>
                <a:ea typeface="黑体" panose="02010609060101010101" pitchFamily="49" charset="-122"/>
                <a:cs typeface="Calibri" panose="020F0502020204030204" pitchFamily="34" charset="0"/>
              </a:rPr>
              <a:t>	逃避做父亲的责任（不当沉默的时候沉默</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a:t>
            </a:r>
            <a:endParaRPr lang="en-US" altLang="zh-CN" sz="3600" b="1" kern="100" dirty="0" smtClean="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endParaRPr lang="zh-CN" altLang="en-US" sz="3600" b="1" kern="100" dirty="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zh-CN" altLang="en-US" sz="3600" b="1" kern="100" dirty="0">
                <a:latin typeface="Calibri" panose="020F0502020204030204" pitchFamily="34" charset="0"/>
                <a:ea typeface="黑体" panose="02010609060101010101" pitchFamily="49" charset="-122"/>
                <a:cs typeface="Calibri" panose="020F0502020204030204" pitchFamily="34" charset="0"/>
              </a:rPr>
              <a:t>	没有指责儿子的罪，而只是害怕犯罪的后果。</a:t>
            </a:r>
            <a:endParaRPr lang="zh-CN" altLang="en-US" sz="3600" b="1" kern="100" dirty="0">
              <a:latin typeface="Calibri" panose="020F0502020204030204" pitchFamily="34" charset="0"/>
              <a:ea typeface="黑体" panose="02010609060101010101" pitchFamily="49" charset="-122"/>
              <a:cs typeface="Calibri" panose="020F0502020204030204" pitchFamily="34" charset="0"/>
            </a:endParaRPr>
          </a:p>
        </p:txBody>
      </p:sp>
    </p:spTree>
    <p:extLst>
      <p:ext uri="{BB962C8B-B14F-4D97-AF65-F5344CB8AC3E}">
        <p14:creationId xmlns:p14="http://schemas.microsoft.com/office/powerpoint/2010/main" val="800727059"/>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a:bodyPr>
          <a:lstStyle/>
          <a:p>
            <a:pPr marL="0" indent="0" algn="just">
              <a:spcAft>
                <a:spcPts val="0"/>
              </a:spcAft>
              <a:buNone/>
            </a:pP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西</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缅和利</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未</a:t>
            </a:r>
            <a:endParaRPr lang="en-US" altLang="zh-CN" sz="3600" b="1" kern="100" dirty="0" smtClean="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endParaRPr lang="zh-CN" altLang="en-US" sz="3600" b="1" kern="100" dirty="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zh-CN" altLang="en-US" sz="3600" b="1" kern="100" dirty="0">
                <a:latin typeface="Calibri" panose="020F0502020204030204" pitchFamily="34" charset="0"/>
                <a:ea typeface="黑体" panose="02010609060101010101" pitchFamily="49" charset="-122"/>
                <a:cs typeface="Calibri" panose="020F0502020204030204" pitchFamily="34" charset="0"/>
              </a:rPr>
              <a:t>	</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诡诈</a:t>
            </a:r>
            <a:endParaRPr lang="en-US" altLang="zh-CN" sz="3600" b="1" kern="100" dirty="0" smtClean="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endParaRPr lang="zh-CN" altLang="en-US" sz="3600" b="1" kern="100" dirty="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zh-CN" altLang="en-US" sz="3600" b="1" kern="100" dirty="0">
                <a:latin typeface="Calibri" panose="020F0502020204030204" pitchFamily="34" charset="0"/>
                <a:ea typeface="黑体" panose="02010609060101010101" pitchFamily="49" charset="-122"/>
                <a:cs typeface="Calibri" panose="020F0502020204030204" pitchFamily="34" charset="0"/>
              </a:rPr>
              <a:t>	</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凶残</a:t>
            </a:r>
            <a:endParaRPr lang="en-US" altLang="zh-CN" sz="3600" b="1" kern="100" dirty="0" smtClean="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endParaRPr lang="zh-CN" altLang="en-US" sz="3600" b="1" kern="100" dirty="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zh-CN" altLang="en-US" sz="3600" b="1" kern="100" dirty="0">
                <a:latin typeface="Calibri" panose="020F0502020204030204" pitchFamily="34" charset="0"/>
                <a:ea typeface="黑体" panose="02010609060101010101" pitchFamily="49" charset="-122"/>
                <a:cs typeface="Calibri" panose="020F0502020204030204" pitchFamily="34" charset="0"/>
              </a:rPr>
              <a:t>	最终失去父亲的祝福</a:t>
            </a:r>
            <a:endParaRPr lang="zh-CN" altLang="en-US" sz="3600" b="1" kern="100" dirty="0">
              <a:latin typeface="Calibri" panose="020F0502020204030204" pitchFamily="34" charset="0"/>
              <a:ea typeface="黑体" panose="02010609060101010101" pitchFamily="49" charset="-122"/>
              <a:cs typeface="Calibri" panose="020F0502020204030204" pitchFamily="34" charset="0"/>
            </a:endParaRPr>
          </a:p>
        </p:txBody>
      </p:sp>
    </p:spTree>
    <p:extLst>
      <p:ext uri="{BB962C8B-B14F-4D97-AF65-F5344CB8AC3E}">
        <p14:creationId xmlns:p14="http://schemas.microsoft.com/office/powerpoint/2010/main" val="2510856469"/>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a:bodyPr>
          <a:lstStyle/>
          <a:p>
            <a:pPr marL="0" indent="0" algn="just">
              <a:spcAft>
                <a:spcPts val="0"/>
              </a:spcAft>
              <a:buNone/>
            </a:pP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示剑</a:t>
            </a:r>
            <a:endParaRPr lang="en-US" altLang="zh-CN" sz="3600" b="1" kern="100" dirty="0" smtClean="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endParaRPr lang="zh-CN" altLang="en-US" sz="900" b="1" kern="100" dirty="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zh-CN" altLang="en-US" sz="3600" b="1" kern="100" dirty="0">
                <a:latin typeface="Calibri" panose="020F0502020204030204" pitchFamily="34" charset="0"/>
                <a:ea typeface="黑体" panose="02010609060101010101" pitchFamily="49" charset="-122"/>
                <a:cs typeface="Calibri" panose="020F0502020204030204" pitchFamily="34" charset="0"/>
              </a:rPr>
              <a:t>	放纵情欲，带来杀身之祸</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a:t>
            </a:r>
            <a:endParaRPr lang="en-US" altLang="zh-CN" sz="3600" b="1" kern="100" dirty="0" smtClean="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endParaRPr lang="zh-CN" altLang="en-US" sz="800" b="1" kern="100" dirty="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zh-CN" altLang="en-US" sz="3600" b="1" kern="100" dirty="0">
                <a:latin typeface="Calibri" panose="020F0502020204030204" pitchFamily="34" charset="0"/>
                <a:ea typeface="黑体" panose="02010609060101010101" pitchFamily="49" charset="-122"/>
                <a:cs typeface="Calibri" panose="020F0502020204030204" pitchFamily="34" charset="0"/>
              </a:rPr>
              <a:t>	并没有认罪悔改，而是试图掩盖弥补。</a:t>
            </a:r>
          </a:p>
          <a:p>
            <a:pPr marL="0" indent="0" algn="just">
              <a:spcAft>
                <a:spcPts val="0"/>
              </a:spcAft>
              <a:buNone/>
            </a:pPr>
            <a:endParaRPr lang="zh-CN" altLang="en-US" sz="3600" b="1" kern="100" dirty="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哈抹</a:t>
            </a:r>
            <a:endParaRPr lang="en-US" altLang="zh-CN" sz="3600" b="1" kern="100" dirty="0" smtClean="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endParaRPr lang="zh-CN" altLang="en-US" sz="800" b="1" kern="100" dirty="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zh-CN" altLang="en-US" sz="3600" b="1" kern="100" dirty="0">
                <a:latin typeface="Calibri" panose="020F0502020204030204" pitchFamily="34" charset="0"/>
                <a:ea typeface="黑体" panose="02010609060101010101" pitchFamily="49" charset="-122"/>
                <a:cs typeface="Calibri" panose="020F0502020204030204" pitchFamily="34" charset="0"/>
              </a:rPr>
              <a:t>	不指责儿子示剑所犯的罪，而是试图掩盖弥补</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a:t>
            </a:r>
            <a:endParaRPr lang="en-US" altLang="zh-CN" sz="3600" b="1" kern="100" dirty="0" smtClean="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endParaRPr lang="zh-CN" altLang="en-US" sz="800" b="1" kern="100" dirty="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zh-CN" altLang="en-US" sz="3600" b="1" kern="100" dirty="0">
                <a:latin typeface="Calibri" panose="020F0502020204030204" pitchFamily="34" charset="0"/>
                <a:ea typeface="黑体" panose="02010609060101010101" pitchFamily="49" charset="-122"/>
                <a:cs typeface="Calibri" panose="020F0502020204030204" pitchFamily="34" charset="0"/>
              </a:rPr>
              <a:t>	</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试图</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吞掉雅各的</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家财</a:t>
            </a:r>
            <a:endParaRPr lang="zh-CN" altLang="en-US" sz="3600" b="1" kern="100" dirty="0">
              <a:latin typeface="Calibri" panose="020F0502020204030204" pitchFamily="34" charset="0"/>
              <a:ea typeface="黑体" panose="02010609060101010101" pitchFamily="49" charset="-122"/>
              <a:cs typeface="Calibri" panose="020F0502020204030204" pitchFamily="34" charset="0"/>
            </a:endParaRPr>
          </a:p>
        </p:txBody>
      </p:sp>
    </p:spTree>
    <p:extLst>
      <p:ext uri="{BB962C8B-B14F-4D97-AF65-F5344CB8AC3E}">
        <p14:creationId xmlns:p14="http://schemas.microsoft.com/office/powerpoint/2010/main" val="2543658196"/>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a:bodyPr>
          <a:lstStyle/>
          <a:p>
            <a:pPr marL="0" indent="0" algn="just">
              <a:spcAft>
                <a:spcPts val="0"/>
              </a:spcAft>
              <a:buNone/>
            </a:pP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	问题讨论</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spcAft>
                <a:spcPts val="0"/>
              </a:spcAft>
              <a:buNone/>
            </a:pPr>
            <a:endParaRPr lang="zh-CN" altLang="en-US" sz="3600" b="1" kern="100" dirty="0">
              <a:latin typeface="微软雅黑" panose="020B0503020204020204" pitchFamily="34" charset="-122"/>
              <a:ea typeface="微软雅黑" panose="020B0503020204020204" pitchFamily="34" charset="-122"/>
              <a:cs typeface="Calibri" panose="020F0502020204030204" pitchFamily="34" charset="0"/>
            </a:endParaRPr>
          </a:p>
          <a:p>
            <a:pPr marL="742950" indent="-742950" algn="just">
              <a:spcAft>
                <a:spcPts val="0"/>
              </a:spcAft>
              <a:buAutoNum type="arabicParenR"/>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底</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拿对外邦女子的“好奇心”带来悲剧。圣经中还有那些类似的事件？给我们怎样的警示？？</a:t>
            </a:r>
            <a:endPar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742950" indent="-742950" algn="just">
              <a:spcAft>
                <a:spcPts val="0"/>
              </a:spcAft>
              <a:buAutoNum type="arabicParenR"/>
            </a:pPr>
            <a:endParaRPr lang="zh-CN" altLang="en-US" sz="3600" b="1" kern="100" dirty="0">
              <a:latin typeface="微软雅黑" panose="020B0503020204020204" pitchFamily="34" charset="-122"/>
              <a:ea typeface="微软雅黑" panose="020B0503020204020204" pitchFamily="34" charset="-122"/>
              <a:cs typeface="Calibri" panose="020F0502020204030204" pitchFamily="34" charset="0"/>
            </a:endParaRPr>
          </a:p>
          <a:p>
            <a:pPr marL="742950" indent="-742950" algn="just">
              <a:spcAft>
                <a:spcPts val="0"/>
              </a:spcAft>
              <a:buAutoNum type="arabicParenR" startAt="2"/>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除了</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西缅与利未撒谎，还有谁在撒谎？他在欺骗谁？</a:t>
            </a:r>
            <a:endPar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742950" indent="-742950" algn="just">
              <a:spcAft>
                <a:spcPts val="0"/>
              </a:spcAft>
              <a:buAutoNum type="arabicParenR" startAt="2"/>
            </a:pPr>
            <a:endParaRPr lang="zh-CN" altLang="en-US" sz="3600" b="1" kern="100" dirty="0">
              <a:latin typeface="微软雅黑" panose="020B0503020204020204" pitchFamily="34" charset="-122"/>
              <a:ea typeface="微软雅黑" panose="020B0503020204020204" pitchFamily="34" charset="-122"/>
              <a:cs typeface="Calibri" panose="020F0502020204030204" pitchFamily="34" charset="0"/>
            </a:endParaRPr>
          </a:p>
          <a:p>
            <a:pPr marL="742950" indent="-742950" algn="just">
              <a:spcAft>
                <a:spcPts val="0"/>
              </a:spcAft>
              <a:buAutoNum type="arabicParenR" startAt="3"/>
            </a:pPr>
            <a:r>
              <a:rPr lang="zh-CN" altLang="en-US" sz="3600" b="1" kern="100" smtClean="0">
                <a:latin typeface="微软雅黑" panose="020B0503020204020204" pitchFamily="34" charset="-122"/>
                <a:ea typeface="微软雅黑" panose="020B0503020204020204" pitchFamily="34" charset="-122"/>
                <a:cs typeface="Calibri" panose="020F0502020204030204" pitchFamily="34" charset="0"/>
              </a:rPr>
              <a:t>如何</a:t>
            </a:r>
            <a:r>
              <a:rPr lang="zh-CN" altLang="en-US" sz="3600" b="1" kern="100">
                <a:latin typeface="微软雅黑" panose="020B0503020204020204" pitchFamily="34" charset="-122"/>
                <a:ea typeface="微软雅黑" panose="020B0503020204020204" pitchFamily="34" charset="-122"/>
                <a:cs typeface="Calibri" panose="020F0502020204030204" pitchFamily="34" charset="0"/>
              </a:rPr>
              <a:t>评价雅各在解决此事中的表现？给我们有怎样的警示？</a:t>
            </a:r>
            <a:endPar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83704837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a:bodyPr>
          <a:lstStyle/>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创</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Gen 34:1-31】</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5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雅各听见示剑玷污了他的女儿底拿，那时他的儿子们正和群畜在田野，雅各就闭口不言，等他们回来</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a:t>
            </a:r>
            <a:endParaRPr lang="en-US" altLang="zh-CN" sz="3600" b="1" kern="100" dirty="0" smtClean="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And </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Jacob heard that he had defiled Dinah his daughter. Now his sons were with his livestock in the field; so Jacob held his peace until they came.</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6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示剑的父亲哈抹出来见雅各，要和他商议</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a:t>
            </a:r>
            <a:endParaRPr lang="en-US" altLang="zh-CN" sz="3600" b="1" kern="100" dirty="0" smtClean="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Then </a:t>
            </a:r>
            <a:r>
              <a:rPr lang="en-US" altLang="zh-CN" sz="3600" b="1" kern="100" dirty="0" err="1">
                <a:latin typeface="Calibri" panose="020F0502020204030204" pitchFamily="34" charset="0"/>
                <a:ea typeface="黑体" panose="02010609060101010101" pitchFamily="49" charset="-122"/>
                <a:cs typeface="Calibri" panose="020F0502020204030204" pitchFamily="34" charset="0"/>
              </a:rPr>
              <a:t>Hamor</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 the father of </a:t>
            </a:r>
            <a:r>
              <a:rPr lang="en-US" altLang="zh-CN" sz="3600" b="1" kern="100" dirty="0" err="1">
                <a:latin typeface="Calibri" panose="020F0502020204030204" pitchFamily="34" charset="0"/>
                <a:ea typeface="黑体" panose="02010609060101010101" pitchFamily="49" charset="-122"/>
                <a:cs typeface="Calibri" panose="020F0502020204030204" pitchFamily="34" charset="0"/>
              </a:rPr>
              <a:t>Shechem</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 went out to Jacob to speak with him.</a:t>
            </a:r>
          </a:p>
        </p:txBody>
      </p:sp>
    </p:spTree>
    <p:extLst>
      <p:ext uri="{BB962C8B-B14F-4D97-AF65-F5344CB8AC3E}">
        <p14:creationId xmlns:p14="http://schemas.microsoft.com/office/powerpoint/2010/main" val="227221135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fontScale="92500" lnSpcReduction="10000"/>
          </a:bodyPr>
          <a:lstStyle/>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创</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Gen 34:1-31】</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7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雅各的儿子们听见这事，就从田野回来，人人忿恨，十分恼怒，因示剑在以色列家做了丑事，与雅各的女儿行淫，这本是不该作的事</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a:t>
            </a:r>
            <a:endParaRPr lang="en-US" altLang="zh-CN" sz="3600" b="1" kern="100" dirty="0" smtClean="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And </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the sons of Jacob came in from the field when they heard it; and the men were grieved and very angry, because he had done a disgraceful thing in Israel by lying with Jacob's daughter, a thing which ought not to be done.</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8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哈抹和他们商议说：“我儿子示剑的心恋慕这女子，求你们将她给我的儿子为妻</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a:t>
            </a:r>
            <a:endParaRPr lang="en-US" altLang="zh-CN" sz="3600" b="1" kern="100" dirty="0" smtClean="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But </a:t>
            </a:r>
            <a:r>
              <a:rPr lang="en-US" altLang="zh-CN" sz="3600" b="1" kern="100" dirty="0" err="1">
                <a:latin typeface="Calibri" panose="020F0502020204030204" pitchFamily="34" charset="0"/>
                <a:ea typeface="黑体" panose="02010609060101010101" pitchFamily="49" charset="-122"/>
                <a:cs typeface="Calibri" panose="020F0502020204030204" pitchFamily="34" charset="0"/>
              </a:rPr>
              <a:t>Hamor</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 spoke with them, saying, "The soul of my son </a:t>
            </a:r>
            <a:r>
              <a:rPr lang="en-US" altLang="zh-CN" sz="3600" b="1" kern="100" dirty="0" err="1">
                <a:latin typeface="Calibri" panose="020F0502020204030204" pitchFamily="34" charset="0"/>
                <a:ea typeface="黑体" panose="02010609060101010101" pitchFamily="49" charset="-122"/>
                <a:cs typeface="Calibri" panose="020F0502020204030204" pitchFamily="34" charset="0"/>
              </a:rPr>
              <a:t>Shechem</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 longs for your daughter. Please give her to him as a wife.</a:t>
            </a:r>
          </a:p>
        </p:txBody>
      </p:sp>
    </p:spTree>
    <p:extLst>
      <p:ext uri="{BB962C8B-B14F-4D97-AF65-F5344CB8AC3E}">
        <p14:creationId xmlns:p14="http://schemas.microsoft.com/office/powerpoint/2010/main" val="274894113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a:bodyPr>
          <a:lstStyle/>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创</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Gen 34:1-31】</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9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你们与我们彼此结亲，你们可以把女儿给我们，也可以娶我们的女儿</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a:t>
            </a:r>
            <a:endParaRPr lang="en-US" altLang="zh-CN" sz="3600" b="1" kern="100" dirty="0" smtClean="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And </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make marriages with us; give your daughters to us, and take our daughters to yourselves.</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10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你们与我们同住吧！这地都在你们面前，只管在此居住，作买卖，置产业。” </a:t>
            </a:r>
            <a:endParaRPr lang="en-US" altLang="zh-CN" sz="3600" b="1" kern="100" dirty="0" smtClean="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So </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you shall dwell with us, and the land shall be before you. Dwell and trade in it, and acquire possessions for yourselves in it."</a:t>
            </a:r>
          </a:p>
        </p:txBody>
      </p:sp>
    </p:spTree>
    <p:extLst>
      <p:ext uri="{BB962C8B-B14F-4D97-AF65-F5344CB8AC3E}">
        <p14:creationId xmlns:p14="http://schemas.microsoft.com/office/powerpoint/2010/main" val="375752279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a:bodyPr>
          <a:lstStyle/>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创</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Gen 34:1-31】</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11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示剑对女儿的父亲和弟兄们说：“但愿我在你们眼前蒙恩，你们向我要什么，我必给你们</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a:t>
            </a:r>
            <a:endParaRPr lang="en-US" altLang="zh-CN" sz="3600" b="1" kern="100" dirty="0" smtClean="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Then </a:t>
            </a:r>
            <a:r>
              <a:rPr lang="en-US" altLang="zh-CN" sz="3600" b="1" kern="100" dirty="0" err="1">
                <a:latin typeface="Calibri" panose="020F0502020204030204" pitchFamily="34" charset="0"/>
                <a:ea typeface="黑体" panose="02010609060101010101" pitchFamily="49" charset="-122"/>
                <a:cs typeface="Calibri" panose="020F0502020204030204" pitchFamily="34" charset="0"/>
              </a:rPr>
              <a:t>Shechem</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 said to her father and her brothers, "Let me find favor in your eyes, and whatever you say to me I will give.</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12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任凭向我要多重的聘金和礼物，我必照你们所说的给你们，只要把女子给我为妻。</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a:t>
            </a:r>
            <a:endParaRPr lang="en-US" altLang="zh-CN" sz="3600" b="1" kern="100" dirty="0" smtClean="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Ask </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me ever so much dowry and gift, and I will give according to what you say to me; but give me the young woman as a wife."</a:t>
            </a:r>
          </a:p>
        </p:txBody>
      </p:sp>
    </p:spTree>
    <p:extLst>
      <p:ext uri="{BB962C8B-B14F-4D97-AF65-F5344CB8AC3E}">
        <p14:creationId xmlns:p14="http://schemas.microsoft.com/office/powerpoint/2010/main" val="386912496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lnSpcReduction="10000"/>
          </a:bodyPr>
          <a:lstStyle/>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创</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Gen 34:1-31】</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13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雅各的儿子们，因为示剑玷污了他们的妹子底拿，就用诡诈的话回答示剑和他父亲哈抹</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a:t>
            </a:r>
            <a:endParaRPr lang="en-US" altLang="zh-CN" sz="3600" b="1" kern="100" dirty="0" smtClean="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But </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the sons of Jacob answered </a:t>
            </a:r>
            <a:r>
              <a:rPr lang="en-US" altLang="zh-CN" sz="3600" b="1" kern="100" dirty="0" err="1">
                <a:latin typeface="Calibri" panose="020F0502020204030204" pitchFamily="34" charset="0"/>
                <a:ea typeface="黑体" panose="02010609060101010101" pitchFamily="49" charset="-122"/>
                <a:cs typeface="Calibri" panose="020F0502020204030204" pitchFamily="34" charset="0"/>
              </a:rPr>
              <a:t>Shechem</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 and </a:t>
            </a:r>
            <a:r>
              <a:rPr lang="en-US" altLang="zh-CN" sz="3600" b="1" kern="100" dirty="0" err="1">
                <a:latin typeface="Calibri" panose="020F0502020204030204" pitchFamily="34" charset="0"/>
                <a:ea typeface="黑体" panose="02010609060101010101" pitchFamily="49" charset="-122"/>
                <a:cs typeface="Calibri" panose="020F0502020204030204" pitchFamily="34" charset="0"/>
              </a:rPr>
              <a:t>Hamor</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 his father, and spoke deceitfully, because he had defiled Dinah their sister.</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14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对他们说：“我们不能把我们的妹子给没有受割礼的人为妻，因为那是我们的羞辱</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a:t>
            </a:r>
            <a:endParaRPr lang="en-US" altLang="zh-CN" sz="3600" b="1" kern="100" dirty="0" smtClean="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And </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they said to them, "We cannot do this thing, to give our sister to one who is uncircumcised, for that would be a reproach to us.</a:t>
            </a:r>
          </a:p>
        </p:txBody>
      </p:sp>
    </p:spTree>
    <p:extLst>
      <p:ext uri="{BB962C8B-B14F-4D97-AF65-F5344CB8AC3E}">
        <p14:creationId xmlns:p14="http://schemas.microsoft.com/office/powerpoint/2010/main" val="149705495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a:bodyPr>
          <a:lstStyle/>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创</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Gen 34:1-31】</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15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惟有一件才可以应允，若你们所有的男丁都受割礼，和我们一样</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a:t>
            </a:r>
            <a:endParaRPr lang="en-US" altLang="zh-CN" sz="3600" b="1" kern="100" dirty="0" smtClean="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But </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on this condition we will consent to you: If you will become as we are, if every male of you is circumcised,</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16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我们就把女儿给你们，也娶你们的女儿，我们便与你们同住，两下成为一样的人民</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a:t>
            </a:r>
            <a:endParaRPr lang="en-US" altLang="zh-CN" sz="3600" b="1" kern="100" dirty="0" smtClean="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then </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we will give our daughters to you, and we will take your daughters to us; and we will dwell with you, and we will become one people.</a:t>
            </a:r>
          </a:p>
        </p:txBody>
      </p:sp>
    </p:spTree>
    <p:extLst>
      <p:ext uri="{BB962C8B-B14F-4D97-AF65-F5344CB8AC3E}">
        <p14:creationId xmlns:p14="http://schemas.microsoft.com/office/powerpoint/2010/main" val="244005598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a:bodyPr>
          <a:lstStyle/>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创</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Gen 34:1-31】</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17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倘若你们不听从我们受割礼，我们就带着妹子走了。” </a:t>
            </a:r>
            <a:endParaRPr lang="en-US" altLang="zh-CN" sz="3600" b="1" kern="100" dirty="0" smtClean="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But </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if you will not heed us and be circumcised, then we will take our daughter and be gone."</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18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哈抹和他的儿子示剑喜欢这话</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a:t>
            </a:r>
            <a:endParaRPr lang="en-US" altLang="zh-CN" sz="3600" b="1" kern="100" dirty="0" smtClean="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And </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their words pleased </a:t>
            </a:r>
            <a:r>
              <a:rPr lang="en-US" altLang="zh-CN" sz="3600" b="1" kern="100" dirty="0" err="1">
                <a:latin typeface="Calibri" panose="020F0502020204030204" pitchFamily="34" charset="0"/>
                <a:ea typeface="黑体" panose="02010609060101010101" pitchFamily="49" charset="-122"/>
                <a:cs typeface="Calibri" panose="020F0502020204030204" pitchFamily="34" charset="0"/>
              </a:rPr>
              <a:t>Hamor</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 and </a:t>
            </a:r>
            <a:r>
              <a:rPr lang="en-US" altLang="zh-CN" sz="3600" b="1" kern="100" dirty="0" err="1">
                <a:latin typeface="Calibri" panose="020F0502020204030204" pitchFamily="34" charset="0"/>
                <a:ea typeface="黑体" panose="02010609060101010101" pitchFamily="49" charset="-122"/>
                <a:cs typeface="Calibri" panose="020F0502020204030204" pitchFamily="34" charset="0"/>
              </a:rPr>
              <a:t>Shechem</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 </a:t>
            </a:r>
            <a:r>
              <a:rPr lang="en-US" altLang="zh-CN" sz="3600" b="1" kern="100" dirty="0" err="1">
                <a:latin typeface="Calibri" panose="020F0502020204030204" pitchFamily="34" charset="0"/>
                <a:ea typeface="黑体" panose="02010609060101010101" pitchFamily="49" charset="-122"/>
                <a:cs typeface="Calibri" panose="020F0502020204030204" pitchFamily="34" charset="0"/>
              </a:rPr>
              <a:t>Hamor's</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 son.</a:t>
            </a:r>
          </a:p>
        </p:txBody>
      </p:sp>
    </p:spTree>
    <p:extLst>
      <p:ext uri="{BB962C8B-B14F-4D97-AF65-F5344CB8AC3E}">
        <p14:creationId xmlns:p14="http://schemas.microsoft.com/office/powerpoint/2010/main" val="99509818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F46216B-77A9-411A-B9D3-5023FCB70208}"/>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Office Theme</Template>
  <TotalTime>5226</TotalTime>
  <Words>1850</Words>
  <Application>Microsoft Office PowerPoint</Application>
  <PresentationFormat>全屏显示(4:3)</PresentationFormat>
  <Paragraphs>125</Paragraphs>
  <Slides>25</Slides>
  <Notes>0</Notes>
  <HiddenSlides>0</HiddenSlides>
  <MMClips>0</MMClips>
  <ScaleCrop>false</ScaleCrop>
  <HeadingPairs>
    <vt:vector size="6" baseType="variant">
      <vt:variant>
        <vt:lpstr>已用的字体</vt:lpstr>
      </vt:variant>
      <vt:variant>
        <vt:i4>7</vt:i4>
      </vt:variant>
      <vt:variant>
        <vt:lpstr>主题</vt:lpstr>
      </vt:variant>
      <vt:variant>
        <vt:i4>1</vt:i4>
      </vt:variant>
      <vt:variant>
        <vt:lpstr>幻灯片标题</vt:lpstr>
      </vt:variant>
      <vt:variant>
        <vt:i4>25</vt:i4>
      </vt:variant>
    </vt:vector>
  </HeadingPairs>
  <TitlesOfParts>
    <vt:vector size="33" baseType="lpstr">
      <vt:lpstr>新細明體</vt:lpstr>
      <vt:lpstr>黑体</vt:lpstr>
      <vt:lpstr>宋体</vt:lpstr>
      <vt:lpstr>微软雅黑</vt:lpstr>
      <vt:lpstr>Arial</vt:lpstr>
      <vt:lpstr>Calibri</vt:lpstr>
      <vt:lpstr>Calibri Light</vt:lpstr>
      <vt:lpstr>Office Theme</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幻灯片 1</dc:title>
  <dc:creator>Windows 用户</dc:creator>
  <cp:lastModifiedBy>Barnabas Feng</cp:lastModifiedBy>
  <cp:revision>621</cp:revision>
  <dcterms:created xsi:type="dcterms:W3CDTF">2014-02-25T17:54:08Z</dcterms:created>
  <dcterms:modified xsi:type="dcterms:W3CDTF">2018-05-11T18:43:29Z</dcterms:modified>
</cp:coreProperties>
</file>