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0"/>
  </p:notesMasterIdLst>
  <p:handoutMasterIdLst>
    <p:handoutMasterId r:id="rId21"/>
  </p:handoutMasterIdLst>
  <p:sldIdLst>
    <p:sldId id="1079" r:id="rId2"/>
    <p:sldId id="1360" r:id="rId3"/>
    <p:sldId id="1361" r:id="rId4"/>
    <p:sldId id="1362" r:id="rId5"/>
    <p:sldId id="1363" r:id="rId6"/>
    <p:sldId id="1364" r:id="rId7"/>
    <p:sldId id="1365" r:id="rId8"/>
    <p:sldId id="1366" r:id="rId9"/>
    <p:sldId id="1367" r:id="rId10"/>
    <p:sldId id="1368" r:id="rId11"/>
    <p:sldId id="1369" r:id="rId12"/>
    <p:sldId id="1370" r:id="rId13"/>
    <p:sldId id="1371" r:id="rId14"/>
    <p:sldId id="1378" r:id="rId15"/>
    <p:sldId id="1372" r:id="rId16"/>
    <p:sldId id="1373" r:id="rId17"/>
    <p:sldId id="1379" r:id="rId18"/>
    <p:sldId id="1284" r:id="rId1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73" d="100"/>
          <a:sy n="73" d="100"/>
        </p:scale>
        <p:origin x="82" y="134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2018/6/1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2018/6/1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2018/6/1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2018/6/1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2018/6/1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2018/6/1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2018/6/1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2018/6/1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2018/6/1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2018/6/1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2018/6/1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2018/6/1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2018/6/1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2018/6/1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36:1-43】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扫就是以东，他的后代记在下面：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扫娶迦南的女子为妻，就是赫人以伦的女儿亚大和希未人祭便的孙女、亚拿的女儿阿何利巴玛，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又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娶了以实玛利的女儿、尼拜约的妹子巴实抹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大给以扫生了以利法；巴实抹生了流珥；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阿何利巴玛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生了耶乌施、雅兰、可拉。这都是以扫的儿子，是在迦南地生的。</a:t>
            </a: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简述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</a:t>
            </a:r>
            <a:endParaRPr lang="en-US" altLang="zh-CN" sz="8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36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章是以扫的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家谱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一、数次强调以扫就是以东（创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、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8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、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、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19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、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43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；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二、以扫家族的发展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三、以扫的家族是富足并且强大。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235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</a:t>
            </a:r>
            <a:r>
              <a:rPr lang="zh-CN" altLang="en-US" sz="3600" b="1" u="sng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扫的家谱（创</a:t>
            </a:r>
            <a:r>
              <a:rPr lang="en-US" altLang="zh-CN" sz="3600" b="1" u="sng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36</a:t>
            </a:r>
            <a:r>
              <a:rPr lang="zh-CN" altLang="en-US" sz="3600" b="1" u="sng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）对比雅各的家谱（创</a:t>
            </a:r>
            <a:r>
              <a:rPr lang="en-US" altLang="zh-CN" sz="3600" b="1" u="sng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35</a:t>
            </a:r>
            <a:r>
              <a:rPr lang="zh-CN" altLang="en-US" sz="3600" b="1" u="sng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u="sng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22-26</a:t>
            </a:r>
            <a:r>
              <a:rPr lang="zh-CN" altLang="en-US" sz="3600" b="1" u="sng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sz="3600" b="1" u="sng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以扫的家族发展迅速，雅各的家族相对发展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缓慢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以扫的家族远比雅各的家族富有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强盛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以扫的后裔先出现君王。（创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31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以扫的后裔成为大国，雅各的后裔后来成为埃及的奴隶。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1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家族</a:t>
            </a:r>
            <a:r>
              <a:rPr lang="zh-CN" altLang="en-US" sz="3600" b="1" u="sng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的“成功”并不等同于被上帝</a:t>
            </a:r>
            <a:r>
              <a:rPr lang="zh-CN" altLang="en-US" sz="3600" b="1" u="sng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祝福</a:t>
            </a:r>
            <a:endParaRPr lang="en-US" altLang="zh-CN" sz="3600" b="1" u="sng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以扫娶外邦女子为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妻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以扫是以东人的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始祖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以东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人与神为敌，与以色列人为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敌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以扫的后裔和该隐的后裔相似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76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物质</a:t>
            </a:r>
            <a:r>
              <a:rPr lang="zh-CN" altLang="en-US" sz="3600" b="1" u="sng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上的富有不同于灵性的</a:t>
            </a:r>
            <a:r>
              <a:rPr lang="zh-CN" altLang="en-US" sz="3600" b="1" u="sng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富有</a:t>
            </a:r>
            <a:endParaRPr lang="en-US" altLang="zh-CN" sz="3600" b="1" u="sng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以扫贪爱世界，出卖在永恒里的产业（地位）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来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12:16】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恐怕有淫乱的，有贪恋世俗如以扫的，他因一点食物把自己长子的名分卖了。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扫依靠（相信）自己，不依靠（相信）神。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33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6】“……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我的已经够了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……”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5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拥有</a:t>
            </a:r>
            <a:r>
              <a:rPr lang="zh-CN" altLang="en-US" sz="3600" b="1" u="sng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世界上的权利（能力）不同于从神得帮助（能力</a:t>
            </a:r>
            <a:r>
              <a:rPr lang="zh-CN" altLang="en-US" sz="3600" b="1" u="sng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sz="3600" b="1" u="sng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扫的后裔虽成为君王，但是与神为敌。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137:7】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耶路撒冷遭难的日子，以东人说：“拆毁，拆毁，直拆到根基！”耶和华啊，求你记念这仇。</a:t>
            </a: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雅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各的后裔虽成为奴隶，但是被神拯救。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703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世界</a:t>
            </a:r>
            <a:r>
              <a:rPr lang="zh-CN" altLang="en-US" sz="3600" b="1" u="sng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上的荣耀不等于永恒的</a:t>
            </a:r>
            <a:r>
              <a:rPr lang="zh-CN" altLang="en-US" sz="3600" b="1" u="sng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荣耀</a:t>
            </a:r>
            <a:endParaRPr lang="en-US" altLang="zh-CN" sz="3600" b="1" u="sng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以扫的家族在当时的时代是强盛的，“荣耀”的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雅各的家族是在地寄居的，弱小的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以扫的后裔希律成为以色列的王，拥有权利地位财富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雅各的后裔主耶稣降生在马槽，最终被钉在十字架上。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7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73:3】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我见恶人和狂傲人享平安，就心怀不平。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73:4】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他们死的时候没有疼痛，他们的力气却也壮实。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73:5】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他们不像别人受苦，也不像别人遭灾。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73:6】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所以，骄傲如链子戴在他们的项上，强暴像衣裳遮住他们的身体。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73:12】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看哪，这就是恶人；他们既是常享安逸，财宝便加增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71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73:17】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等我进了　神的圣所，思想他们的结局。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73:18】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你实在把他们安在滑地，使他们掉在沉沦之中。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73:19】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他们转眼之间成了何等的荒凉！他们被惊恐灭尽了。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73:20】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人睡醒了，怎样看梦，主啊，你醒了，也必照样轻看他们的影像。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46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问题讨论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圣经中合神心意的人，讨论他们和雅各有何共同之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处？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 startAt="2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今天世人心目中“成功人士”，讨论他们和以扫的子孙有何共同之处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 startAt="2"/>
            </a:pP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 startAt="3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讨论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诗篇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篇给我们的启示？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04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36:1-43】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扫带着他的妻子、儿女与家中一切的人口，并他的牛羊、牲畜和一切货财，就是他在迦南地所得的，往别处去，离了他兄弟雅各。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因为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二人的财物群畜甚多，寄居的地方容不下他们，所以不能同居。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于是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，以扫住在西珥山里；以扫就是以东。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扫是西珥山里以东人的始祖，他的后代记在下面。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扫众子的名字如下：以扫的妻子亚大生以利法；以扫的妻子巴实抹生流珥。</a:t>
            </a:r>
          </a:p>
        </p:txBody>
      </p:sp>
    </p:spTree>
    <p:extLst>
      <p:ext uri="{BB962C8B-B14F-4D97-AF65-F5344CB8AC3E}">
        <p14:creationId xmlns:p14="http://schemas.microsoft.com/office/powerpoint/2010/main" val="246437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36:1-43】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利法的儿子是提幔、阿抹、洗玻、迦坦、基纳斯。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亭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纳是以扫儿子以利法的妾，她给以利法生了亚玛力。这是以扫的妻子亚大的子孙。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流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珥的儿子是拿哈、谢拉、沙玛、米撒。这是以扫妻子巴实抹的子孙。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扫的妻子阿何利巴玛是祭便的孙女、亚拿的女儿，她给以扫生了耶乌施、雅兰、可拉。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扫子孙中作族长的，记在下面：以扫的长子，以利法的子孙中，有提幔族长、阿抹族长、洗玻族长、基纳斯族长、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24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36:1-43】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可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拉族长、迦坦族长、亚玛力族长。这是在以东地从以利法所出的族长，都是亚大的子孙。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扫的儿子流珥的子孙中，有拿哈族长、谢拉族长、沙玛族长、米撒族长。这是在以东地从流珥所出的族长，都是以扫妻子巴实抹的子孙。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扫的妻子阿何利巴玛的子孙中，有耶乌施族长、雅兰族长、可拉族长。这是从以扫妻子、亚拿的女儿，阿何利巴玛子孙中所出的族长。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以上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的族长都是以扫的子孙；以扫就是以东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97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36:1-43】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那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地原有的居民何利人西珥的子孙记在下面：就是罗坍、朔巴、祭便、亚拿、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底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顺、以察、底珊。这是从以东地的何利人西珥子孙中所出的族长。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罗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坍的儿子是何利、希幔；罗坍的妹子是亭纳。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朔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巴的儿子是亚勒文、玛拿辖、以巴录、示玻、阿南。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祭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便的儿子是亚雅、亚拿。当时在旷野放他父亲祭便的驴，遇着温泉的就是这亚拿。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03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36:1-43 】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拿的儿子是底顺；亚拿的女儿是阿何利巴玛。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底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顺的儿子是欣但、伊是班、益兰、基兰。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察的儿子是辟罕、撒番、亚干。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底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珊的儿子是乌斯、亚兰。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从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何利人所出的族长记在下面：就是罗坍族长、朔巴族长、祭便族长、亚拿族长、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30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底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顺族长、以察族长、底珊族长。这是从何利人所出的族长，都在西珥地，按着宗族作族长。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88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36:1-43 】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31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以色列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人未有君王治理以先，在以东地作王的，记在下面：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32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比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珥的儿子比拉在以东作王，他的京城名叫亭哈巴。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33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比拉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死了，波斯拉人谢拉的儿子约巴接续他作王。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34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约巴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死了，提幔地的人户珊接续他作王。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35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户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珊死了，比达的儿子哈达接续他作王。这哈达就是在摩押地杀败米甸人的，他的京城名叫亚未得。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56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36:1-43 】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36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哈达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死了，玛士利加人桑拉接续他作王。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37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拉死了，大河边的利河伯人扫罗接续他作王。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38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扫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罗死了，亚革波的儿子巴勒哈南接续他作王。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39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革波的儿子巴勒哈南死了，哈达接续他作王。他的京城名叫巴乌，他的妻子名叫米希他别，是米萨合的孙女，玛特列的女儿。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40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从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以扫所出的族长，按着他们的宗族、住处、名字记在下面：就是亭纳族长、亚勒瓦族长、耶帖族长、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2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36:1-43 】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41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阿何利巴玛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族长、以拉族长、比嫩族长、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42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基纳斯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族长、提幔族长、米比萨族长、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43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玛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基叠族长、以兰族长。这是以东人在所得为业的地上，按着他们的住处，所有的族长，都是以东人的始祖以扫的后代。</a:t>
            </a:r>
          </a:p>
        </p:txBody>
      </p:sp>
    </p:spTree>
    <p:extLst>
      <p:ext uri="{BB962C8B-B14F-4D97-AF65-F5344CB8AC3E}">
        <p14:creationId xmlns:p14="http://schemas.microsoft.com/office/powerpoint/2010/main" val="426176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5261</TotalTime>
  <Words>1345</Words>
  <Application>Microsoft Office PowerPoint</Application>
  <PresentationFormat>全屏显示(4:3)</PresentationFormat>
  <Paragraphs>118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6" baseType="lpstr">
      <vt:lpstr>新細明體</vt:lpstr>
      <vt:lpstr>黑体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627</cp:revision>
  <dcterms:created xsi:type="dcterms:W3CDTF">2014-02-25T17:54:08Z</dcterms:created>
  <dcterms:modified xsi:type="dcterms:W3CDTF">2018-06-01T22:42:00Z</dcterms:modified>
</cp:coreProperties>
</file>