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1079" r:id="rId2"/>
    <p:sldId id="1380" r:id="rId3"/>
    <p:sldId id="1381" r:id="rId4"/>
    <p:sldId id="1382" r:id="rId5"/>
    <p:sldId id="1383" r:id="rId6"/>
    <p:sldId id="1384" r:id="rId7"/>
    <p:sldId id="1385" r:id="rId8"/>
    <p:sldId id="1386" r:id="rId9"/>
    <p:sldId id="1387" r:id="rId10"/>
    <p:sldId id="1388" r:id="rId11"/>
    <p:sldId id="1389" r:id="rId12"/>
    <p:sldId id="1390" r:id="rId13"/>
    <p:sldId id="1391" r:id="rId14"/>
    <p:sldId id="1392" r:id="rId15"/>
    <p:sldId id="1393" r:id="rId16"/>
    <p:sldId id="1284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72" y="7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各住在迦南地，就是他父亲寄居的地。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各的记略如下：约瑟十七岁与他哥哥们一同牧羊。他是个童子，与他父亲的妾辟拉、悉帕的儿子们常在一处。约瑟将他哥哥们的恶行报给他们的父亲。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原来爱约瑟过于爱他的众子，因为约瑟是他年老生的，他给约瑟作了一件彩衣。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瑟的哥哥们见父亲爱约瑟过于爱他们，就恨约瑟，不与他说和睦的话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的儿女都起来安慰他，他却不肯受安慰，说：“我必悲哀着下阴间到我儿子那里。”约瑟的父亲就为他哀哭。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甸人带约瑟到埃及，把他卖给法老的内臣，护卫长波提乏。</a:t>
            </a:r>
          </a:p>
        </p:txBody>
      </p:sp>
    </p:spTree>
    <p:extLst>
      <p:ext uri="{BB962C8B-B14F-4D97-AF65-F5344CB8AC3E}">
        <p14:creationId xmlns:p14="http://schemas.microsoft.com/office/powerpoint/2010/main" val="30038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1.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约瑟是联接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的桥梁。</a:t>
            </a: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eriod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瑟与主耶稣的相似之处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eriod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的计划借着哥哥们对约瑟的罪行而成就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50:20】</a:t>
            </a:r>
            <a:r>
              <a:rPr lang="zh-CN" altLang="en-US" sz="3600" b="1" kern="1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从前你们的意思是要害我，</a:t>
            </a:r>
            <a:r>
              <a:rPr lang="zh-CN" altLang="en-US" sz="3600" b="1" kern="100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但神</a:t>
            </a:r>
            <a:r>
              <a:rPr lang="zh-CN" altLang="en-US" sz="3600" b="1" kern="1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的意思原是好的，要保全许多人的性命，成就今日的光景。</a:t>
            </a:r>
            <a:endParaRPr lang="zh-CN" altLang="en-US" sz="3600" b="1" kern="100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8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问题：以色列人为什么一定要在埃及为奴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年之后才能回到迦南？</a:t>
            </a:r>
          </a:p>
          <a:p>
            <a:pPr algn="just">
              <a:lnSpc>
                <a:spcPct val="14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因为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上帝忍耐迦南人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年，直至他们罪恶满盈，再兴起以色列人审判迦南人。</a:t>
            </a:r>
          </a:p>
          <a:p>
            <a:pPr algn="just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上帝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年的时间塑造以色列人。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49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与犯罪的哥哥们同处，但却不犯罪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恨恶罪，不恨恶罪人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被哥哥们（罪人）嫉恨，但是却爱哥哥们（罪人）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顺服父亲，忠心到底完成父亲的心意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心怀神赐下的应许（异象）</a:t>
            </a:r>
          </a:p>
        </p:txBody>
      </p:sp>
    </p:spTree>
    <p:extLst>
      <p:ext uri="{BB962C8B-B14F-4D97-AF65-F5344CB8AC3E}">
        <p14:creationId xmlns:p14="http://schemas.microsoft.com/office/powerpoint/2010/main" val="426789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问题：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瑟将自己的异象（梦）告诉哥哥们和父亲是明智的举动吗？是出于骄傲吗？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93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瑟的哥哥们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预谋杀死弟弟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自私残忍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不怕神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虚伪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刚硬，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6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神的旨意借着罪人的罪行而成就，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可以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对犯罪的事麻木不仁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呢？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约瑟的哥哥流便和犹大的行为，他们的做法对吗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？今天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当我们面对罪恶的时候，我们的反应和流便和犹大的反应相似吗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瑟作了一梦，告诉他哥哥们，他们就越发恨他。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瑟对他们说：“请听我所作的梦：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在田里捆禾稼，我的捆起来站着，你们的捆来围着我的捆下拜。”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的哥哥们回答说：“难道你真要作我们的王吗？难道你真要管辖我们吗？”他们就因为他的梦和他的话，越发恨他。</a:t>
            </a:r>
          </a:p>
        </p:txBody>
      </p:sp>
    </p:spTree>
    <p:extLst>
      <p:ext uri="{BB962C8B-B14F-4D97-AF65-F5344CB8AC3E}">
        <p14:creationId xmlns:p14="http://schemas.microsoft.com/office/powerpoint/2010/main" val="335706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他又作了一梦，也告诉他的哥哥们说：“看哪，我又作了一梦，梦见太阳、月亮与十一个星向我下拜。”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瑟将这梦告诉他父亲和他哥哥们，他父亲就责备他说：“你作的这是什么梦！难道我和你母亲、你弟兄果然要来俯伏在地，向你下拜吗？”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哥哥们都嫉妒他，他父亲却把这话存在心里。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瑟的哥哥们往示剑去，放他们父亲的羊。</a:t>
            </a:r>
          </a:p>
        </p:txBody>
      </p:sp>
    </p:spTree>
    <p:extLst>
      <p:ext uri="{BB962C8B-B14F-4D97-AF65-F5344CB8AC3E}">
        <p14:creationId xmlns:p14="http://schemas.microsoft.com/office/powerpoint/2010/main" val="46339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对约瑟说：“你哥哥们不是在示剑放羊吗？你来，我要打发你往他们那里去。”约瑟说：“我在这里。”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说：“你去看看你哥哥们平安不平安，群羊平安不平安，就回来报信给我。”于是打发他出希伯仑谷，他就往示剑去了。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遇见他在田野走迷了路，就问他说：“你找什么？”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说：“我找我的哥哥们，求你告诉我他们在何处放羊。”</a:t>
            </a:r>
          </a:p>
        </p:txBody>
      </p:sp>
    </p:spTree>
    <p:extLst>
      <p:ext uri="{BB962C8B-B14F-4D97-AF65-F5344CB8AC3E}">
        <p14:creationId xmlns:p14="http://schemas.microsoft.com/office/powerpoint/2010/main" val="62450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人说：“他们已经走了，我听见他们说要往多坍去。”约瑟就去追赶他哥哥们，遇见他们在多坍。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远远地看见他，趁他还没有走到跟前，大家就同谋要害死他。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彼此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说：“你看！那作梦的来了。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吧！我们将他杀了，丢在一个坑里，就说有恶兽把他吃了，我们且看他的梦将来怎么样。”</a:t>
            </a:r>
          </a:p>
        </p:txBody>
      </p:sp>
    </p:spTree>
    <p:extLst>
      <p:ext uri="{BB962C8B-B14F-4D97-AF65-F5344CB8AC3E}">
        <p14:creationId xmlns:p14="http://schemas.microsoft.com/office/powerpoint/2010/main" val="31869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便听见了，要救他脱离他们的手，说：“我们不可害他的性命。”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说：“不可流他的血，可以把他丢在这野地的坑里，不可下手害他。”流便的意思是要救他脱离他们的手，把他归还他的父亲。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瑟到了他哥哥们那里，他们就剥了他的外衣，就是他穿的那件彩衣，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他丢在坑里，那坑是空的，里头没有水。</a:t>
            </a:r>
          </a:p>
        </p:txBody>
      </p:sp>
    </p:spTree>
    <p:extLst>
      <p:ext uri="{BB962C8B-B14F-4D97-AF65-F5344CB8AC3E}">
        <p14:creationId xmlns:p14="http://schemas.microsoft.com/office/powerpoint/2010/main" val="239921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坐下吃饭，举目观看，见有一伙米甸的以实玛利人从基列来，用骆驼驮着香料、乳香、没药，要带下埃及去。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对众弟兄说：“我们杀我们的兄弟，藏了他的血，有什么益处呢？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不如将他卖给以实玛利人，不可下手害他，因为他是我们的兄弟，我们的骨肉。”众弟兄就听从了他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94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有些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米甸的商人从那里经过，哥哥们就把约瑟从坑里拉上来，讲定二十舍客勒银子，把约瑟卖给以实玛利人。他们就把约瑟带到埃及去了。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便回到坑边，见约瑟不在坑里，就撕裂衣服，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回到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兄弟们那里说：“童子没有了！我往哪里去才好呢？”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宰了一只公山羊，把约瑟的那件彩衣染了血，</a:t>
            </a:r>
          </a:p>
        </p:txBody>
      </p:sp>
    </p:spTree>
    <p:extLst>
      <p:ext uri="{BB962C8B-B14F-4D97-AF65-F5344CB8AC3E}">
        <p14:creationId xmlns:p14="http://schemas.microsoft.com/office/powerpoint/2010/main" val="401481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37:1-36】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打发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人送到他们的父亲那里，说：“我们捡了这个，请认一认，是你儿子的外衣不是？”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认得，就说：“这是我儿子的外衣，有恶兽把他吃了，约瑟被撕碎了！撕碎了！”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各便撕裂衣服，腰间围上麻布，为他儿子悲哀了多日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85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5280</TotalTime>
  <Words>1117</Words>
  <Application>Microsoft Office PowerPoint</Application>
  <PresentationFormat>全屏显示(4:3)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新細明體</vt:lpstr>
      <vt:lpstr>宋体</vt:lpstr>
      <vt:lpstr>微软雅黑</vt:lpstr>
      <vt:lpstr>Arial</vt:lpstr>
      <vt:lpstr>Calibri</vt:lpstr>
      <vt:lpstr>Calibri Light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630</cp:revision>
  <dcterms:created xsi:type="dcterms:W3CDTF">2014-02-25T17:54:08Z</dcterms:created>
  <dcterms:modified xsi:type="dcterms:W3CDTF">2018-06-08T18:41:12Z</dcterms:modified>
</cp:coreProperties>
</file>