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1079" r:id="rId2"/>
    <p:sldId id="1394" r:id="rId3"/>
    <p:sldId id="1395" r:id="rId4"/>
    <p:sldId id="1396" r:id="rId5"/>
    <p:sldId id="1397" r:id="rId6"/>
    <p:sldId id="1398" r:id="rId7"/>
    <p:sldId id="1399" r:id="rId8"/>
    <p:sldId id="1400" r:id="rId9"/>
    <p:sldId id="1401" r:id="rId10"/>
    <p:sldId id="1402" r:id="rId11"/>
    <p:sldId id="1403" r:id="rId12"/>
    <p:sldId id="1404" r:id="rId13"/>
    <p:sldId id="1413" r:id="rId14"/>
    <p:sldId id="1405" r:id="rId15"/>
    <p:sldId id="1284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58" d="100"/>
          <a:sy n="58" d="100"/>
        </p:scale>
        <p:origin x="62" y="9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她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复又生了儿子，给他起名叫示拉。她生示拉的时候，犹大正在基悉。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为长子珥娶妻，名叫他玛。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的长子珥在耶和华眼中看为恶，耶和华就叫他死了。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对俄南说：“你当与你哥哥的妻子同房，向她尽你为弟的本分，为你哥哥生子立后。”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的两面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消极的一面：罪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不与外邦人分别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虚谎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犯奸淫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积极的一面：认罪悔改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认罪悔改（创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虽被他玛欺骗，但是并没有报复他玛（创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25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的失败给我们的教训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由“小错”到大罪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要“分别”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要持守身体的圣洁（奸淫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是严重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的罪）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隐藏的罪一定会显明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只有一条出路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认罪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不要高估自己抵御试探的能力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0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不要自欺，　神是轻慢不得的。人种的是什么，收的也是什么。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顺着情欲撒种的，必从情欲收败坏；顺着圣灵撒种的，必从圣灵收永生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2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上帝立刻处死犹大的两个犯罪的儿子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神管教以色列人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神忍耐迦南人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年后，神通过以色列人审判迦南人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的圣洁，恩典，与拣选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圣洁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恩典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拣选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8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犯奸淫的行为，看似没有给任何人带去伤害，为什么说犹大的行为仍是犯罪？讨论圣经关于罪的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定义？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耶稣出自“罪人犹大”的后裔，而不是出自“义人约瑟”的后裔，给我们怎样的启示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罗马书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10-25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en-US" altLang="zh-CN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南知道生子不归自己，所以同房的时候，便遗在地，免得给他哥哥留后。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南所作的在耶和华眼中看为恶，耶和华也就叫他死了。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心里说：“恐怕示拉也死，像他两个哥哥一样”，就对他儿妇他玛说：“你去，在你父亲家里守寡，等我儿子示拉长大。”他玛就回去住在她父亲家里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9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过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了许久，犹大的妻子书亚的女儿死了，犹大得了安慰，就和他朋友亚杜兰人希拉上亭拿去，到他剪羊毛的人那里。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告诉他玛说：“你的公公上亭拿剪羊毛去了。”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玛见示拉已经长大，还没有娶她为妻，就脱了她作寡妇的衣裳，用帕子蒙着脸，又遮住身体，坐在亭拿路上的伊拿印城门口。</a:t>
            </a:r>
          </a:p>
        </p:txBody>
      </p:sp>
    </p:spTree>
    <p:extLst>
      <p:ext uri="{BB962C8B-B14F-4D97-AF65-F5344CB8AC3E}">
        <p14:creationId xmlns:p14="http://schemas.microsoft.com/office/powerpoint/2010/main" val="2277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看见她，以为是妓女，因为她蒙着脸。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就转到她那里去，说：“来吧！让我与你同寝。”他原不知道是他的儿妇。他玛说：“你要与我同寝，把什么给我呢？”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说：“我从羊群里取一只山羊羔，打发人送来给你。”他玛说：“在未送以先，你愿意给我一个当头吗？”</a:t>
            </a:r>
          </a:p>
        </p:txBody>
      </p:sp>
    </p:spTree>
    <p:extLst>
      <p:ext uri="{BB962C8B-B14F-4D97-AF65-F5344CB8AC3E}">
        <p14:creationId xmlns:p14="http://schemas.microsoft.com/office/powerpoint/2010/main" val="74483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说：“我给你什么当头呢？”他玛说：“你的印，你的带子和你手里的杖。”犹大就给了她，与她同寝，她就从犹大怀了孕。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玛起来走了，除去帕子，仍旧穿上作寡妇的衣裳。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托他朋友亚杜兰人送一只山羊羔去，要从那女人手里取回当头来，却找不着她，</a:t>
            </a:r>
          </a:p>
        </p:txBody>
      </p:sp>
    </p:spTree>
    <p:extLst>
      <p:ext uri="{BB962C8B-B14F-4D97-AF65-F5344CB8AC3E}">
        <p14:creationId xmlns:p14="http://schemas.microsoft.com/office/powerpoint/2010/main" val="11514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问那地方的人说：“伊拿印路旁的妓女在哪里？”他们说：“这里并没有妓女。”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回去见犹大说：“我没有找着她，并且那地方的人说：‘这里没有妓女。’”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说：“我把这山羊羔送去了，你竟找不着她，任凭她拿去吧，免得我们被羞辱。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31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过了三个月，有人告诉犹大说：“你的儿妇他玛作了妓女，且因行淫有了身孕。”犹大说：“拉出她来，把她烧了！”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玛被拉出来的时候，便打发人去见她公公，对他说：“这些东西是谁的，我就是从谁怀的孕。请你认一认，这印和带子并杖都是谁的？”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承认说：“她比我更有义，因为我没有将她给我的儿子示拉。”从此犹大不再与她同寝了。</a:t>
            </a:r>
          </a:p>
        </p:txBody>
      </p:sp>
    </p:spTree>
    <p:extLst>
      <p:ext uri="{BB962C8B-B14F-4D97-AF65-F5344CB8AC3E}">
        <p14:creationId xmlns:p14="http://schemas.microsoft.com/office/powerpoint/2010/main" val="155965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38:1-30】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玛将要生产，不料她腹里是一对双生。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生产的时候，一个孩子伸出一只手来，收生婆拿红线拴在他手上，说：“这是头生的。”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这孩子把手收回去，他哥哥生出来了。收生婆说：“你为什么抢着来呢？”因此给他起名叫法勒斯。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，他兄弟那手上有红线的也生出来，就给他起名叫谢拉。</a:t>
            </a:r>
          </a:p>
        </p:txBody>
      </p:sp>
    </p:spTree>
    <p:extLst>
      <p:ext uri="{BB962C8B-B14F-4D97-AF65-F5344CB8AC3E}">
        <p14:creationId xmlns:p14="http://schemas.microsoft.com/office/powerpoint/2010/main" val="27032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圣经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的作者是神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，不会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掩盖人的罪。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为什么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记载以色列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家的羞耻？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5360</TotalTime>
  <Words>890</Words>
  <Application>Microsoft Office PowerPoint</Application>
  <PresentationFormat>全屏显示(4:3)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633</cp:revision>
  <dcterms:created xsi:type="dcterms:W3CDTF">2014-02-25T17:54:08Z</dcterms:created>
  <dcterms:modified xsi:type="dcterms:W3CDTF">2018-06-14T06:31:45Z</dcterms:modified>
</cp:coreProperties>
</file>