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1079" r:id="rId2"/>
    <p:sldId id="1414" r:id="rId3"/>
    <p:sldId id="1415" r:id="rId4"/>
    <p:sldId id="1416" r:id="rId5"/>
    <p:sldId id="1417" r:id="rId6"/>
    <p:sldId id="1418" r:id="rId7"/>
    <p:sldId id="1419" r:id="rId8"/>
    <p:sldId id="1420" r:id="rId9"/>
    <p:sldId id="1427" r:id="rId10"/>
    <p:sldId id="1421" r:id="rId11"/>
    <p:sldId id="1422" r:id="rId12"/>
    <p:sldId id="1423" r:id="rId13"/>
    <p:sldId id="1284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>
      <p:cViewPr varScale="1">
        <p:scale>
          <a:sx n="64" d="100"/>
          <a:sy n="64" d="100"/>
        </p:scale>
        <p:origin x="77" y="8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39:1-23】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约瑟被带下埃及去。有一个埃及人，是法老的内臣，护卫长波提乏，从那些带下他来的以实玛利人手下买了他去。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约瑟住在他主人埃及人的家中，耶和华与他同在，他就百事顺利。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他主人见耶和华与他同在，又见耶和华使他手里所办的尽都顺利，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约瑟就在主人眼前蒙恩，伺候他主人，并且主人派他管理家务，把一切所有的都交在他手里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对神的信心和认识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相信神掌权，所以敬畏神。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相信神的应许，所以忍耐。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认识神（认识到神的良善和恩典）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因为认识神，所以认识自己</a:t>
            </a:r>
          </a:p>
          <a:p>
            <a:pPr marL="914400" lvl="2" indent="0" algn="just">
              <a:lnSpc>
                <a:spcPct val="140000"/>
              </a:lnSpc>
              <a:buNone/>
            </a:pP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28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持</a:t>
            </a: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守自己在神眼中的身份（属神的子民）</a:t>
            </a:r>
          </a:p>
          <a:p>
            <a:pPr marL="914400" lvl="2" indent="0" algn="just">
              <a:lnSpc>
                <a:spcPct val="140000"/>
              </a:lnSpc>
              <a:buNone/>
            </a:pP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知道自己的界限</a:t>
            </a:r>
          </a:p>
          <a:p>
            <a:pPr marL="914400" lvl="2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舍己（表现在：忘记自己的遭遇）</a:t>
            </a:r>
          </a:p>
        </p:txBody>
      </p:sp>
    </p:spTree>
    <p:extLst>
      <p:ext uri="{BB962C8B-B14F-4D97-AF65-F5344CB8AC3E}">
        <p14:creationId xmlns:p14="http://schemas.microsoft.com/office/powerpoint/2010/main" val="138878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魔鬼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对约瑟的攻击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利用苦难来攻击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利用“享乐”来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试探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利用“不公平”来攻击</a:t>
            </a:r>
          </a:p>
        </p:txBody>
      </p:sp>
    </p:spTree>
    <p:extLst>
      <p:ext uri="{BB962C8B-B14F-4D97-AF65-F5344CB8AC3E}">
        <p14:creationId xmlns:p14="http://schemas.microsoft.com/office/powerpoint/2010/main" val="105693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的经历让我们看到“神同在”不代表什么？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不代表环境的安全舒适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不代表富足成功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不代表不经历诱惑试探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不代表不经历患难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不代表“行善就立刻有善报”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不代表“被冤枉就立刻得到伸冤”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不代表“一帆风顺，心想事成”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422216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约瑟的经历思想“神同在”代表着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什么？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的生命中哪些东西失去了？那些东西没有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失去？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的生命中哪些东西是可以失去的？哪些是不能失去的？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39:1-23】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自从主人派约瑟管理家务和他一切所有的，耶和华就因约瑟的缘故赐福与那埃及人的家；凡家里和田间一切所有的都蒙耶和华赐福。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波提乏将一切所有的都交在约瑟的手中，除了自己所吃的饭，别的事一概不知。约瑟原来秀雅俊美。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这事以后，约瑟主人的妻，以目送情给约瑟，说：“你与我同寝吧！”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约瑟不从，对他主人的妻说：“看哪，一切家务，我主人都不知道，他把所有的都交在我手里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39:1-23】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在这家里没有比我大的，并且他没有留下一样不交给我，只留下了你，因为你是他的妻子。我怎能作这大恶，得罪　神呢？”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后来她天天和约瑟说，约瑟却不听从她，不与她同寝，也不和她在一处。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有一天，约瑟进屋里去办事，家中人没有一个在那屋里，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妇人就拉住他的衣裳，说：“你与我同寝吧！”约瑟把衣裳丢在妇人手里，跑到外边去了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61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39:1-23】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妇人看见约瑟把衣裳丢在她手里跑出去了，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就叫了家里的人来，对他们说：“你们看！他带了一个希伯来人进入我们家里，要戏弄我们。他到我这里来，要与我同寝，我就大声喊叫。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他听见我放声喊起来，就把衣裳丢在我这里，跑到外边去了。”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妇人把约瑟的衣裳放在自己那里，等着他主人回家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96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39:1-23】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就对他如此如此说：“你所带到我们这里的那希伯来仆人进来要戏弄我，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我放声喊起来，他就把衣裳丢在我这里跑出去了。”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约瑟的主人听见他妻子对他所说的话说，你的仆人如此如此待我，他就生气，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把约瑟下在监里，就是王的囚犯被囚的地方。于是约瑟在那里坐监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98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39:1-23】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但耶和华与约瑟同在，向他施恩，使他在司狱的眼前蒙恩。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司狱就把监里所有的囚犯都交在约瑟的手下，他们在那里所办的事都是经他的手。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凡在约瑟手下的事，司狱一概不察，因为耶和华与约瑟同在，耶和华使他所作的尽都顺利。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66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简述：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神与约瑟同在，约瑟在主人波提乏眼中蒙恩。（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约瑟拒绝女主人的诱惑。（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7-12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约瑟被他的女主人诬告。（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13-18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约瑟被投入监狱，神与他同在。（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51672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的生命表现：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不犯罪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不迷失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不胆怯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不发怨言</a:t>
            </a:r>
          </a:p>
          <a:p>
            <a:pPr marL="914400" lvl="2" indent="0" algn="just">
              <a:lnSpc>
                <a:spcPct val="140000"/>
              </a:lnSpc>
              <a:buNone/>
            </a:pP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不抱怨神</a:t>
            </a:r>
          </a:p>
          <a:p>
            <a:pPr marL="914400" lvl="2" indent="0" algn="just">
              <a:lnSpc>
                <a:spcPct val="140000"/>
              </a:lnSpc>
              <a:buNone/>
            </a:pP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不抱怨人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不放弃对上帝的信心</a:t>
            </a:r>
          </a:p>
        </p:txBody>
      </p:sp>
    </p:spTree>
    <p:extLst>
      <p:ext uri="{BB962C8B-B14F-4D97-AF65-F5344CB8AC3E}">
        <p14:creationId xmlns:p14="http://schemas.microsoft.com/office/powerpoint/2010/main" val="21452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的生命表现：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发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怨言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腓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2:14】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凡所行的，都不要发怨言、起争论，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腓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2:15】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使你们无可指摘，诚实无伪，在这弯曲悖谬的世代作　神无瑕疵的儿女。你们显在这世代中，好像明光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照耀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</a:p>
        </p:txBody>
      </p:sp>
    </p:spTree>
    <p:extLst>
      <p:ext uri="{BB962C8B-B14F-4D97-AF65-F5344CB8AC3E}">
        <p14:creationId xmlns:p14="http://schemas.microsoft.com/office/powerpoint/2010/main" val="337288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5405</TotalTime>
  <Words>626</Words>
  <Application>Microsoft Office PowerPoint</Application>
  <PresentationFormat>全屏显示(4:3)</PresentationFormat>
  <Paragraphs>74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637</cp:revision>
  <dcterms:created xsi:type="dcterms:W3CDTF">2014-02-25T17:54:08Z</dcterms:created>
  <dcterms:modified xsi:type="dcterms:W3CDTF">2018-06-21T17:01:26Z</dcterms:modified>
</cp:coreProperties>
</file>