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14"/>
  </p:notesMasterIdLst>
  <p:handoutMasterIdLst>
    <p:handoutMasterId r:id="rId15"/>
  </p:handoutMasterIdLst>
  <p:sldIdLst>
    <p:sldId id="1079" r:id="rId2"/>
    <p:sldId id="1428" r:id="rId3"/>
    <p:sldId id="1429" r:id="rId4"/>
    <p:sldId id="1430" r:id="rId5"/>
    <p:sldId id="1431" r:id="rId6"/>
    <p:sldId id="1432" r:id="rId7"/>
    <p:sldId id="1433" r:id="rId8"/>
    <p:sldId id="1434" r:id="rId9"/>
    <p:sldId id="1414" r:id="rId10"/>
    <p:sldId id="1415" r:id="rId11"/>
    <p:sldId id="1416" r:id="rId12"/>
    <p:sldId id="1284" r:id="rId13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>
      <p:cViewPr varScale="1">
        <p:scale>
          <a:sx n="73" d="100"/>
          <a:sy n="73" d="100"/>
        </p:scale>
        <p:origin x="72" y="7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2018/6/29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2018/6/29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2018/6/29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2018/6/29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2018/6/29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2018/6/29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2018/6/29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2018/6/29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2018/6/29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2018/6/29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2018/6/29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2018/6/29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2018/6/29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2018/6/29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40:1-23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】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这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事以后，埃及王的酒政和膳长得罪了他们的主埃及王，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法老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就恼怒酒政和膳长这二臣，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把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他们下在护卫长府内的监里，就是约瑟被囚的地方。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护卫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长把他们交给约瑟，约瑟便伺候他们；他们有些日子在监里。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2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光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与盐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主动地发出影响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主动地改变别人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去照亮黑暗，而不是被黑暗吞没。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不失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味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7616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神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“消失”的神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“放手”而不“转眼”的神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“使人成长”的神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7968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	问题讨论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读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《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哥林多后书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15-16》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，此处经文和约瑟所解的两个梦有何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相似之处？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arenR"/>
            </a:pP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约瑟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的很多合神心意的行为，并没有给他带来人眼中“平安的结果”，他这样作是否明智呢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？分享自己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类似的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经历，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自己是怎样面对的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呢？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arenR"/>
            </a:pP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arenR"/>
            </a:pPr>
            <a:r>
              <a:rPr lang="zh-CN" altLang="en-US" sz="3600" b="1" kern="10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</a:t>
            </a:r>
            <a:r>
              <a:rPr lang="zh-CN" altLang="en-US" sz="3600" b="1" kern="10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对约瑟言行的反应对约瑟有无</a:t>
            </a:r>
            <a:r>
              <a:rPr lang="zh-CN" altLang="en-US" sz="3600" b="1" kern="10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影响</a:t>
            </a:r>
            <a:r>
              <a:rPr lang="zh-CN" altLang="en-US" sz="3600" b="1" kern="10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？如果有，有</a:t>
            </a:r>
            <a:r>
              <a:rPr lang="zh-CN" altLang="en-US" sz="3600" b="1" kern="10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怎样的影响？？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04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40:1-23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】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被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囚在监之埃及王的酒政和膳长，二人同夜各作一梦，各梦都有讲解。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到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了早晨，约瑟进到他们那里，见他们有愁闷的样子。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便问法老的二臣，就是与他同囚在他主人府里的，说：“你们今日为什么面带愁容呢？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”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4625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40:1-23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】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对他说：“我们各人作了一梦，没有人能解。”约瑟说：“解梦不是出于　神吗？请你们将梦告诉我。”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酒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政便将他的梦告诉约瑟说：“我梦见在我面前有一棵葡萄树，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上有三根枝子，好像发了芽、开了花，上头的葡萄都成熟了。</a:t>
            </a:r>
          </a:p>
        </p:txBody>
      </p:sp>
    </p:spTree>
    <p:extLst>
      <p:ext uri="{BB962C8B-B14F-4D97-AF65-F5344CB8AC3E}">
        <p14:creationId xmlns:p14="http://schemas.microsoft.com/office/powerpoint/2010/main" val="1111551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40:1-23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】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法老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的杯在我手中，我就拿葡萄挤在法老的杯里，将杯递在他手中。”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约瑟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对他说：“你所作的梦是这样解：三根枝子就是三天，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三天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之内，法老必提你出监，叫你官复原职，你仍要递杯在法老的手中，和先前作他的酒政一样。</a:t>
            </a:r>
          </a:p>
        </p:txBody>
      </p:sp>
    </p:spTree>
    <p:extLst>
      <p:ext uri="{BB962C8B-B14F-4D97-AF65-F5344CB8AC3E}">
        <p14:creationId xmlns:p14="http://schemas.microsoft.com/office/powerpoint/2010/main" val="189123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40:1-23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】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但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你得好处的时候，求你记念我，施恩与我，在法老面前提说我，救我出这监牢。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实在是从希伯来人之地被拐来的，我在这里也没有作过什么，叫他们把我下在监里。”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膳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长见梦解得好，就对约瑟说：“我在梦中见我头上顶着三筐白饼，</a:t>
            </a:r>
          </a:p>
        </p:txBody>
      </p:sp>
    </p:spTree>
    <p:extLst>
      <p:ext uri="{BB962C8B-B14F-4D97-AF65-F5344CB8AC3E}">
        <p14:creationId xmlns:p14="http://schemas.microsoft.com/office/powerpoint/2010/main" val="466511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40:1-23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】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极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上的筐子里有为法老烤的各样食物，有飞鸟来吃我头上筐子里的食物。”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约瑟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说：“你的梦是这样解：三个筐子就是三天。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三天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之内，法老必斩断你的头，把你挂在木头上，必有飞鸟来吃你身上的肉。”</a:t>
            </a:r>
          </a:p>
        </p:txBody>
      </p:sp>
    </p:spTree>
    <p:extLst>
      <p:ext uri="{BB962C8B-B14F-4D97-AF65-F5344CB8AC3E}">
        <p14:creationId xmlns:p14="http://schemas.microsoft.com/office/powerpoint/2010/main" val="1629424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40:1-23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】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到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了第三天，是法老的生日，他为众臣仆设摆筵席，把酒政和膳长提出监来，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使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酒政官复原职，他仍旧递杯在法老手中。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但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把膳长挂起来，正如约瑟向他们所解的话。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酒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政却不记念约瑟，竟忘了他。</a:t>
            </a:r>
          </a:p>
        </p:txBody>
      </p:sp>
    </p:spTree>
    <p:extLst>
      <p:ext uri="{BB962C8B-B14F-4D97-AF65-F5344CB8AC3E}">
        <p14:creationId xmlns:p14="http://schemas.microsoft.com/office/powerpoint/2010/main" val="178992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	简述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约瑟替酒政和膳长解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梦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酒政出狱后，没有遵守诺言替约瑟说情。</a:t>
            </a:r>
          </a:p>
        </p:txBody>
      </p:sp>
    </p:spTree>
    <p:extLst>
      <p:ext uri="{BB962C8B-B14F-4D97-AF65-F5344CB8AC3E}">
        <p14:creationId xmlns:p14="http://schemas.microsoft.com/office/powerpoint/2010/main" val="2075622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主动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的约瑟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主动地告诉哥哥们和父亲自己的梦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主动地抵挡罪。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总是主动提说神的名，为神作见证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主动地关心人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1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5416</TotalTime>
  <Words>531</Words>
  <Application>Microsoft Office PowerPoint</Application>
  <PresentationFormat>全屏显示(4:3)</PresentationFormat>
  <Paragraphs>56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9" baseType="lpstr">
      <vt:lpstr>新細明體</vt:lpstr>
      <vt:lpstr>宋体</vt:lpstr>
      <vt:lpstr>微软雅黑</vt:lpstr>
      <vt:lpstr>Arial</vt:lpstr>
      <vt:lpstr>Calibri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639</cp:revision>
  <dcterms:created xsi:type="dcterms:W3CDTF">2014-02-25T17:54:08Z</dcterms:created>
  <dcterms:modified xsi:type="dcterms:W3CDTF">2018-06-29T17:56:08Z</dcterms:modified>
</cp:coreProperties>
</file>