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1079" r:id="rId2"/>
    <p:sldId id="1435" r:id="rId3"/>
    <p:sldId id="1436" r:id="rId4"/>
    <p:sldId id="1437" r:id="rId5"/>
    <p:sldId id="1438" r:id="rId6"/>
    <p:sldId id="1439" r:id="rId7"/>
    <p:sldId id="1440" r:id="rId8"/>
    <p:sldId id="1441" r:id="rId9"/>
    <p:sldId id="1442" r:id="rId10"/>
    <p:sldId id="1443" r:id="rId11"/>
    <p:sldId id="1444" r:id="rId12"/>
    <p:sldId id="1445" r:id="rId13"/>
    <p:sldId id="1446" r:id="rId14"/>
    <p:sldId id="1447" r:id="rId15"/>
    <p:sldId id="1448" r:id="rId16"/>
    <p:sldId id="1449" r:id="rId17"/>
    <p:sldId id="1450" r:id="rId18"/>
    <p:sldId id="1451" r:id="rId19"/>
    <p:sldId id="1452" r:id="rId20"/>
    <p:sldId id="1284" r:id="rId2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82" y="7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2018/7/6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过了两年，法老作梦：梦见自己站在河边，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有七只母牛从河里上来，又美好又肥壮，在芦荻中吃草。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随后又有七只母牛从河里上来，又丑陋又干瘦，与那七只母牛一同站在河边。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这又丑陋又干瘦的七只母牛吃尽了那又美好又肥壮的七只母牛。法老就醒了。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叫他们把将来丰年一切的粮食聚敛起来，积蓄五谷，收存在各城里作食物，归于法老的手下。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所积蓄的粮食可以防备埃及地将来的七个荒年，免得这地被饥荒所灭。”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法老和他一切臣仆，都以这事为妙。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法老对臣仆说：“像这样的人，有　神的灵在他里头，我们岂能找得着呢？”</a:t>
            </a:r>
          </a:p>
        </p:txBody>
      </p:sp>
    </p:spTree>
    <p:extLst>
      <p:ext uri="{BB962C8B-B14F-4D97-AF65-F5344CB8AC3E}">
        <p14:creationId xmlns:p14="http://schemas.microsoft.com/office/powerpoint/2010/main" val="274591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法老对约瑟说：“　神既将这事都指示你，可见没有人像你这样有聪明有智慧。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你可以掌管我的家，我的民都必听从你的话，惟独在宝座上我比你大。”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法老又对约瑟说：“我派你治理埃及全地。”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法老就摘下手上打印的戒指，戴在约瑟的手上，给他穿上细麻衣，把金链戴在他的颈项上。</a:t>
            </a:r>
          </a:p>
        </p:txBody>
      </p:sp>
    </p:spTree>
    <p:extLst>
      <p:ext uri="{BB962C8B-B14F-4D97-AF65-F5344CB8AC3E}">
        <p14:creationId xmlns:p14="http://schemas.microsoft.com/office/powerpoint/2010/main" val="35403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又叫约瑟坐他的副车，喝道的在前呼叫说：“跪下！”这样，法老派他治理埃及全地。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法老对约瑟说：“我是法老，在埃及全地，若没有你的命令，不许人擅自办事（原文作“动手动脚”）。”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法老赐名给约瑟，叫撒发那忒巴内亚，又将安城的祭司波提非拉的女儿亚西纳给他为妻。约瑟就出去巡行埃及地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67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约瑟见埃及王法老的时候年三十岁。他从法老面前出去遍行埃及全地。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七个丰年之内，地的出产极丰极盛（原文作“一把一把的”），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约瑟聚敛埃及地七个丰年一切的粮食，把粮食积存在各城里，各城周围田地的粮食都积存在本城里。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约瑟积蓄五谷甚多，如同海边的沙，无法计算，因为谷不可胜数。</a:t>
            </a:r>
          </a:p>
        </p:txBody>
      </p:sp>
    </p:spTree>
    <p:extLst>
      <p:ext uri="{BB962C8B-B14F-4D97-AF65-F5344CB8AC3E}">
        <p14:creationId xmlns:p14="http://schemas.microsoft.com/office/powerpoint/2010/main" val="218324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荒年未到以前，安城的祭司波提非拉的女儿亚西纳给约瑟生了两个儿子。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约瑟给长子起名叫玛拿西（就是“使之忘了”的意思），因为他说：“　神使我忘了一切的困苦和我父的全家。”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他给次子起名叫以法莲（就是“使之昌盛”的意思），因为他说：“　神使我在受苦的地方昌盛。”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埃及地的七个丰年一完，</a:t>
            </a:r>
          </a:p>
        </p:txBody>
      </p:sp>
    </p:spTree>
    <p:extLst>
      <p:ext uri="{BB962C8B-B14F-4D97-AF65-F5344CB8AC3E}">
        <p14:creationId xmlns:p14="http://schemas.microsoft.com/office/powerpoint/2010/main" val="417242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七个荒年就来了，正如约瑟所说的，各地都有饥荒，惟独埃及全地有粮食。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及至埃及全地有了饥荒，众民向法老哀求粮食，法老对他们说：“你们往约瑟那里去，凡他所说的你们都要作。”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当时饥荒遍满天下，约瑟开了各处的仓，粜粮给埃及人；在埃及地饥荒甚大。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各地的人都往埃及去，到约瑟那里籴粮，因为天下的饥荒甚大。</a:t>
            </a:r>
          </a:p>
        </p:txBody>
      </p:sp>
    </p:spTree>
    <p:extLst>
      <p:ext uri="{BB962C8B-B14F-4D97-AF65-F5344CB8AC3E}">
        <p14:creationId xmlns:p14="http://schemas.microsoft.com/office/powerpoint/2010/main" val="36192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法老的梦。（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约瑟为法老解梦。（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9-32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约瑟获高升。（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33-45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约瑟的孩子，饥荒的起头。（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46-57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87200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瑟：“有神的灵在他里头”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归荣耀给神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宣告神是能力的源头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宣告神的主权（神掌管一切，既赐福，也降灾）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只宣告神的名，而不提自己的名</a:t>
            </a:r>
          </a:p>
        </p:txBody>
      </p:sp>
    </p:spTree>
    <p:extLst>
      <p:ext uri="{BB962C8B-B14F-4D97-AF65-F5344CB8AC3E}">
        <p14:creationId xmlns:p14="http://schemas.microsoft.com/office/powerpoint/2010/main" val="5123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瑟和他的家庭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约瑟娶外邦女子（外邦祭司的女人），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是不是被妻子改变，而是改变妻子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约瑟给孩子的名字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瑟不让孩子成为埃及人，约瑟让孩子成为以色列人</a:t>
            </a:r>
          </a:p>
        </p:txBody>
      </p:sp>
    </p:spTree>
    <p:extLst>
      <p:ext uri="{BB962C8B-B14F-4D97-AF65-F5344CB8AC3E}">
        <p14:creationId xmlns:p14="http://schemas.microsoft.com/office/powerpoint/2010/main" val="285394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瑟和他的工作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勤勉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41:45b】……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约瑟就出去巡行埃及地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有计划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严格执行计划</a:t>
            </a:r>
          </a:p>
        </p:txBody>
      </p:sp>
    </p:spTree>
    <p:extLst>
      <p:ext uri="{BB962C8B-B14F-4D97-AF65-F5344CB8AC3E}">
        <p14:creationId xmlns:p14="http://schemas.microsoft.com/office/powerpoint/2010/main" val="35970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他又睡着，第二回作梦：梦见一棵麦子长了七个穗子，又肥大又佳美，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随后又长了七个穗子，又细弱又被东风吹焦了。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这细弱的穗子吞了那七个又肥大又饱满的穗子。法老醒了，不料是个梦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63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1)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一个好（或有能力）的人和一个“有神的灵在他里头”的人有何不同？</a:t>
            </a: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2)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为什么一些基督徒只是成为世人眼中的“好人”，而没有成为世人眼中的“基督徒”？ </a:t>
            </a: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3)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比较约瑟为法老解梦和两年前约瑟为酒政解梦时有何不同？为什么约瑟会有这样的变化？</a:t>
            </a:r>
          </a:p>
        </p:txBody>
      </p:sp>
    </p:spTree>
    <p:extLst>
      <p:ext uri="{BB962C8B-B14F-4D97-AF65-F5344CB8AC3E}">
        <p14:creationId xmlns:p14="http://schemas.microsoft.com/office/powerpoint/2010/main" val="8370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到了早晨，法老心里不安，就差人召了埃及所有的术士和博士来。法老就把所作的梦告诉他们，却没有人能给法老圆解。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那时酒政对法老说：“我今日想起我的罪来。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从前法老恼怒臣仆，把我和膳长下在护卫长府内的监里。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我们二人同夜各作一梦，各梦都有讲解。</a:t>
            </a:r>
          </a:p>
        </p:txBody>
      </p:sp>
    </p:spTree>
    <p:extLst>
      <p:ext uri="{BB962C8B-B14F-4D97-AF65-F5344CB8AC3E}">
        <p14:creationId xmlns:p14="http://schemas.microsoft.com/office/powerpoint/2010/main" val="274893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在那里同着我们有一个希伯来的少年人，是护卫长的仆人，我们告诉他，他就把我们的梦圆解，是按着各人的梦圆解的。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后来正如他给我们圆解的成就了：我官复原职；膳长被挂起来了。”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法老遂即差人去召约瑟，他们便急忙带他出监，他就剃头、刮脸、换衣裳，进到法老面前。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法老对约瑟说：“我作了一梦，没有人能解，我听见人说，你听了梦就能解。”</a:t>
            </a:r>
          </a:p>
        </p:txBody>
      </p:sp>
    </p:spTree>
    <p:extLst>
      <p:ext uri="{BB962C8B-B14F-4D97-AF65-F5344CB8AC3E}">
        <p14:creationId xmlns:p14="http://schemas.microsoft.com/office/powerpoint/2010/main" val="117386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约瑟回答法老说：“这不在乎我，　神必将平安的话回答法老。”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法老对约瑟说：“我梦见我站在河边，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有七只母牛从河里上来，又肥壮又美好，在芦荻中吃草。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随后又有七只母牛上来，又软弱又丑陋又干瘦，在埃及遍地，我没有见过这样不好的。</a:t>
            </a:r>
          </a:p>
        </p:txBody>
      </p:sp>
    </p:spTree>
    <p:extLst>
      <p:ext uri="{BB962C8B-B14F-4D97-AF65-F5344CB8AC3E}">
        <p14:creationId xmlns:p14="http://schemas.microsoft.com/office/powerpoint/2010/main" val="197029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这又干瘦又丑陋的母牛吃尽了那以先的七只肥母牛，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吃了以后却看不出是吃了，那丑陋的样子仍旧和先前一样。我就醒了。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我又梦见一棵麦子，长了七个穗子，又饱满又佳美，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随后又长了七个穗子，枯槁细弱，被东风吹焦了。</a:t>
            </a:r>
          </a:p>
        </p:txBody>
      </p:sp>
    </p:spTree>
    <p:extLst>
      <p:ext uri="{BB962C8B-B14F-4D97-AF65-F5344CB8AC3E}">
        <p14:creationId xmlns:p14="http://schemas.microsoft.com/office/powerpoint/2010/main" val="98261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这些细弱的穗子吞了那七个佳美的穗子。我将这梦告诉了术士，却没有人能给我解说。”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约瑟对法老说：“法老的梦乃是一个，　神已将所要作的事指示法老了。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七只好母牛是七年；七个好穗子也是七年；这梦乃是一个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95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那随后上来的七只又干瘦又丑陋的母牛是七年；那七个虚空、被东风吹焦的穗子也是七年，都是七个荒年。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这就是我对法老所说，　神已将所要作的事显明给法老了。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埃及遍地必来七个大丰年；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随后又要来七个荒年，甚至在埃及地都忘了先前的丰收，全地必被饥荒所灭。</a:t>
            </a:r>
          </a:p>
        </p:txBody>
      </p:sp>
    </p:spTree>
    <p:extLst>
      <p:ext uri="{BB962C8B-B14F-4D97-AF65-F5344CB8AC3E}">
        <p14:creationId xmlns:p14="http://schemas.microsoft.com/office/powerpoint/2010/main" val="356074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41:1-57】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因那以后的饥荒甚大，便不觉得先前的丰收了。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至于法老两回作梦，是因　神命定这事，而且必速速成就。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所以法老当拣选一个有聪明有智慧的人，派他治理埃及地。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法老当这样行，又派官员管理这地。当七个丰年的时候，征收埃及地的五分之一，</a:t>
            </a:r>
          </a:p>
        </p:txBody>
      </p:sp>
    </p:spTree>
    <p:extLst>
      <p:ext uri="{BB962C8B-B14F-4D97-AF65-F5344CB8AC3E}">
        <p14:creationId xmlns:p14="http://schemas.microsoft.com/office/powerpoint/2010/main" val="131571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5427</TotalTime>
  <Words>1095</Words>
  <Application>Microsoft Office PowerPoint</Application>
  <PresentationFormat>全屏显示(4:3)</PresentationFormat>
  <Paragraphs>102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642</cp:revision>
  <dcterms:created xsi:type="dcterms:W3CDTF">2014-02-25T17:54:08Z</dcterms:created>
  <dcterms:modified xsi:type="dcterms:W3CDTF">2018-07-06T17:04:53Z</dcterms:modified>
</cp:coreProperties>
</file>