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18"/>
  </p:notesMasterIdLst>
  <p:handoutMasterIdLst>
    <p:handoutMasterId r:id="rId19"/>
  </p:handoutMasterIdLst>
  <p:sldIdLst>
    <p:sldId id="1079" r:id="rId2"/>
    <p:sldId id="1435" r:id="rId3"/>
    <p:sldId id="1436" r:id="rId4"/>
    <p:sldId id="1437" r:id="rId5"/>
    <p:sldId id="1438" r:id="rId6"/>
    <p:sldId id="1439" r:id="rId7"/>
    <p:sldId id="1440" r:id="rId8"/>
    <p:sldId id="1441" r:id="rId9"/>
    <p:sldId id="1442" r:id="rId10"/>
    <p:sldId id="1443" r:id="rId11"/>
    <p:sldId id="1444" r:id="rId12"/>
    <p:sldId id="1445" r:id="rId13"/>
    <p:sldId id="1446" r:id="rId14"/>
    <p:sldId id="1447" r:id="rId15"/>
    <p:sldId id="1448" r:id="rId16"/>
    <p:sldId id="1284" r:id="rId17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>
      <p:cViewPr varScale="1">
        <p:scale>
          <a:sx n="73" d="100"/>
          <a:sy n="73" d="100"/>
        </p:scale>
        <p:origin x="91" y="70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2018/7/13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2018/7/13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2018/7/13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2018/7/13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2018/7/13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2018/7/13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2018/7/13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2018/7/13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2018/7/13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2018/7/13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2018/7/13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2018/7/13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2018/7/13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2018/7/13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42:1-38】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雅各见埃及有粮，就对儿子们说：“你们为什么彼此观望呢？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听见埃及有粮，你们可以下去，从那里为我们籴些来，使我们可以存活，不至于死。”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于是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，约瑟的十个哥哥都下埃及籴粮去了。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但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约瑟的兄弟便雅悯，雅各没有打发他和哥哥们同去，因为雅各说：“恐怕他遭害。”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42:1-38】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33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那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地的主对我们说：‘若要我知道你们是诚实人，可以留下你们中间的一个人在我这里，你们可以带着粮食回去，救你们家里的饥荒。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34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把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你们的小兄弟带到我这里来，我便知道你们不是奸细，乃是诚实人。这样，我就把你们的弟兄交给你们，你们也可以在这地作买卖。’”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35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后来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他们倒口袋，不料，各人的银包都在口袋里，他们和父亲看见银包就都害怕。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5912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41:2-38】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36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的父亲雅各对他们说：“你们使我丧失我的儿子：约瑟没有了，西缅也没有了，你们又要将便雅悯带去；这些事都归到我身上了。”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37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流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便对他父亲说：“我若不带他回来交给你，你可以杀我的两个儿子。只管把他交在我手里，我必带他回来交给你。”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38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雅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各说：“我的儿子不可与你们一同下去，他哥哥死了，只剩下他，他若在你们所行的路上遭害，那便是你们使我白发苍苍、悲悲惨惨地下阴间去了。”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30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简介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雅各打发十个儿子去买粮食。（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1-6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约瑟试验他的兄弟们。（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7-20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众兄弟的懊悔；西缅被扣押。（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21-24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西缅以外的人带着粮食返回迦南。（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25-28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雅各拒绝打发便雅悯去埃及。（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29-38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124567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约瑟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的哥哥们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迟疑下到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埃及（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42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不再撒谎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产生认罪的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心（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42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21-22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产生敬畏神的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心（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42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28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324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约瑟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对待哥哥们的方式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“装作生人”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“为难”哥哥们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让哥哥们坐牢三天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退还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银钱，给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足粮食</a:t>
            </a:r>
          </a:p>
        </p:txBody>
      </p:sp>
    </p:spTree>
    <p:extLst>
      <p:ext uri="{BB962C8B-B14F-4D97-AF65-F5344CB8AC3E}">
        <p14:creationId xmlns:p14="http://schemas.microsoft.com/office/powerpoint/2010/main" val="4172425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神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与约瑟哥哥们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掌管万有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利用“苦难”使人走上神为他预备的路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用看似不公平的“试验”让人知罪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用“恩典”让人敬畏</a:t>
            </a:r>
          </a:p>
        </p:txBody>
      </p:sp>
    </p:spTree>
    <p:extLst>
      <p:ext uri="{BB962C8B-B14F-4D97-AF65-F5344CB8AC3E}">
        <p14:creationId xmlns:p14="http://schemas.microsoft.com/office/powerpoint/2010/main" val="361928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	问题讨论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约瑟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的哥哥们为什么反复地称自己是诚实人？这反映出他们怎样的心态？我们有没有类似的自称呢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spcAft>
                <a:spcPts val="0"/>
              </a:spcAft>
              <a:buAutoNum type="arabicParenR"/>
            </a:pPr>
            <a:endParaRPr lang="en-US" altLang="zh-CN" sz="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buFont typeface="Arial" panose="020B0604020202020204" pitchFamily="34" charset="0"/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约瑟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的哥哥们来到埃及是为了食物，最终他们除了得到食物，还收获了什么？神到底要让他们得到什么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思想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约瑟哥哥们的变化，讨论神用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怎样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方法让他们改变？列举圣经中类似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n-US" altLang="zh-CN" sz="3600" b="1" kern="10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</a:t>
            </a:r>
            <a:r>
              <a:rPr lang="zh-CN" altLang="en-US" sz="3600" b="1" kern="10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例子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83704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42:1-38】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来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籴粮的人中有以色列的儿子们，因为迦南地也有饥荒。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当时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治理埃及地的是约瑟，粜粮给那地众民的就是他。约瑟的哥哥们来了，脸伏于地，向他下拜。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瑟看见他哥哥们，就认得他们，却装作生人，向他们说些严厉话，问他们说：“你们从哪里来？”他们说：“我们从迦南地来籴粮。”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瑟认得他哥哥们，他们却不认得他。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8632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42:1-38】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瑟想起从前所作的那两个梦，就对他们说：“你们是奸细，来窥探这地的虚实。”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对他说：“我主啊，不是的，仆人们是籴粮来的。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我们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都是一个人的儿子，是诚实人，仆人们并不是奸细。”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瑟说：“不然，你们必是窥探这地的虚实来的。”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8930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42:1-38】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说：“仆人们本是弟兄十二人，是迦南地一个人的儿子，顶小的现今在我们的父亲那里，有一个没有了。”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瑟说：“我才说你们是奸细，这话实在不错。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指着法老的性命起誓，若是你们的小兄弟不到这里来，你们就不得出这地方，从此就可以把你们证验出来了。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3860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42:1-38】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须要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打发你们中间一个人去，把你们的兄弟带来。至于你们，都要囚在这里，好证验你们的话真不真，若不真，我指着法老的性命起誓，你们一定是奸细。”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于是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约瑟把他们都下在监里三天。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到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第三天，约瑟对他们说：“我是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敬畏神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的，你们照我的话行就可以存活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0294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42:1-38】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如果是诚实人，可以留你们中间的一个人囚在监里，但你们可以带着粮食回去，救你们家里的饥荒。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把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你们的小兄弟带到我这里来，如此，你们的话便有证据，你们也不至于死。”他们就照样而行。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彼此说：“我们在兄弟身上实在有罪，他哀求我们的时候，我们见他心里的愁苦，却不肯听，所以这场苦难临到我们身上。”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2616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42:1-38】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流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便说：“我岂不是对你们说过，不可伤害那孩子吗？只是你们不肯听，所以流他血的罪向我们追讨。”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不知道约瑟听得出来，因为在他们中间用通事传话。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瑟转身退去，哭了一场，又回来对他们说话，就从他们中间挑出西缅来，在他们眼前把他捆绑。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955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42:1-38】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瑟吩咐人把粮食装满他们的器具，把各人的银子归还在各人的口袋里，又给他们路上用的食物。人就照他的话办了。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26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就把粮食驮在驴上，离开那里去了。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到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了住宿的地方，他们中间有一个人打开口袋，要拿料喂驴，才看见自己的银子仍在口袋里，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28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就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对弟兄们说：“我的银子归还了，看啊，仍在我口袋里！”他们就提心吊胆，战战兢兢地彼此说：“这是　神向我们作什么呢？”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0743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创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42:1-38】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29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来到迦南地他们的父亲雅各那里，将所遭遇的事都告诉他，说：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30“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那地的主对我们说严厉的话，把我们当作窥探那地的奸细。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31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我们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对他说：‘我们是诚实人，并不是奸细。</a:t>
            </a: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32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我们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本是弟兄十二人，都是一个父亲的儿子，有一个没有了，顶小的如今同我们的父亲在迦南地。’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571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5483</TotalTime>
  <Words>1177</Words>
  <Application>Microsoft Office PowerPoint</Application>
  <PresentationFormat>全屏显示(4:3)</PresentationFormat>
  <Paragraphs>79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3" baseType="lpstr">
      <vt:lpstr>新細明體</vt:lpstr>
      <vt:lpstr>宋体</vt:lpstr>
      <vt:lpstr>微软雅黑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647</cp:revision>
  <dcterms:created xsi:type="dcterms:W3CDTF">2014-02-25T17:54:08Z</dcterms:created>
  <dcterms:modified xsi:type="dcterms:W3CDTF">2018-07-13T17:41:42Z</dcterms:modified>
</cp:coreProperties>
</file>