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1079" r:id="rId2"/>
    <p:sldId id="1449" r:id="rId3"/>
    <p:sldId id="1450" r:id="rId4"/>
    <p:sldId id="1451" r:id="rId5"/>
    <p:sldId id="1452" r:id="rId6"/>
    <p:sldId id="1453" r:id="rId7"/>
    <p:sldId id="1454" r:id="rId8"/>
    <p:sldId id="1455" r:id="rId9"/>
    <p:sldId id="1456" r:id="rId10"/>
    <p:sldId id="1457" r:id="rId11"/>
    <p:sldId id="1458" r:id="rId12"/>
    <p:sldId id="1459" r:id="rId13"/>
    <p:sldId id="1460" r:id="rId14"/>
    <p:sldId id="1461" r:id="rId15"/>
    <p:sldId id="1462" r:id="rId16"/>
    <p:sldId id="1463" r:id="rId17"/>
    <p:sldId id="1464" r:id="rId18"/>
    <p:sldId id="1465" r:id="rId19"/>
    <p:sldId id="1466" r:id="rId20"/>
    <p:sldId id="1467" r:id="rId21"/>
    <p:sldId id="1435" r:id="rId22"/>
    <p:sldId id="1284"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2018/7/20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2018/7/20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2018/7/20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2018/7/20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2018/7/20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2018/7/20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2018/7/20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2018/7/20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2018/7/20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2018/7/20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2018/7/20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2018/7/20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2018/7/20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2018/7/20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那</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地的饥荒甚大</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famine was severe in the land.</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从埃及带来的粮食吃尽了，他们的父亲就对他们说：“你们再去给我籴些粮来。</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it came to pass, when they had eaten up the grain which they had brought from Egypt, that their father said to them, "Go back, buy us a little food."</a:t>
            </a: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因为被领到约瑟的屋里，就害怕，说：“领我们到这里来，必是因为头次归还在我们口袋里的银子，找我们的错缝，下手害我们，强取我们为奴仆，抢夺我们的驴。”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men were afraid because they were brought into Joseph's house; and they said, "It is because of the money, which was returned in our sacks the first time, that we are brought in, so that he may make a case against us and seize us, to take us as slaves with our donkeys."</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就挨近约瑟的家宰，在屋门口和他说话，</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they drew near to the steward of Joseph's house, they talked with him at the door of the house,</a:t>
            </a:r>
          </a:p>
        </p:txBody>
      </p:sp>
    </p:spTree>
    <p:extLst>
      <p:ext uri="{BB962C8B-B14F-4D97-AF65-F5344CB8AC3E}">
        <p14:creationId xmlns:p14="http://schemas.microsoft.com/office/powerpoint/2010/main" val="13204041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说</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：“我主啊，我们头次下来实在是要籴粮</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said, "O sir, we indeed came down the first time to buy food;</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后来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到了住宿的地方，我们打开口袋，不料，各人的银子分量足数，仍在各人的口袋内，现在我们手里又带回来了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happened, when we came to the encampment, that we opened our sacks, and there, each man's money was in the mouth of his sack, our money in full weight; so we have brought it back in our hand.</a:t>
            </a:r>
          </a:p>
        </p:txBody>
      </p:sp>
    </p:spTree>
    <p:extLst>
      <p:ext uri="{BB962C8B-B14F-4D97-AF65-F5344CB8AC3E}">
        <p14:creationId xmlns:p14="http://schemas.microsoft.com/office/powerpoint/2010/main" val="4092145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另外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又带下银子来籴粮，不知道先前谁把银子放在我们的口袋里。”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we have brought down other money in our hands to buy food. We do not know who put our money in our sacks."</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家</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宰说：“你们可以放心，不要害怕，是你们的　神和你们父亲的　神赐给你们财宝在你们的口袋里。你们的银子我早已收了。”他就把西缅带出来交给他们。</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he said, "Peace be with you, do not be afraid. Your God and the God of your father has given you treasure in your sacks; I had your money." Then he brought Simeon out to them.</a:t>
            </a:r>
          </a:p>
        </p:txBody>
      </p:sp>
    </p:spTree>
    <p:extLst>
      <p:ext uri="{BB962C8B-B14F-4D97-AF65-F5344CB8AC3E}">
        <p14:creationId xmlns:p14="http://schemas.microsoft.com/office/powerpoint/2010/main" val="3014387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家</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宰就领他们进约瑟的屋里，给他们水洗脚，又给他们草料喂驴。</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 man brought the men into Joseph's house and gave them water, and they washed their feet; and he gave their donkeys feed.</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就预备那礼物，等候约瑟晌午来，因为他们听见要在那里吃饭。</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made the present ready for Joseph's coming at noon, for they heard that they would eat bread there.</a:t>
            </a:r>
          </a:p>
        </p:txBody>
      </p:sp>
    </p:spTree>
    <p:extLst>
      <p:ext uri="{BB962C8B-B14F-4D97-AF65-F5344CB8AC3E}">
        <p14:creationId xmlns:p14="http://schemas.microsoft.com/office/powerpoint/2010/main" val="27340419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来到家里，他们就把手中的礼物拿进屋去给他，又俯伏在地向他下拜。</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when Joseph came home, they brought him the present which was in their hand into the house, and bowed down before him to the earth.</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问他们好，又问：“你们的父亲，就是你们所说的那老人家平安吗？他还在吗？”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asked them about their well-being, and said, "Is your father well, the old man of whom you spoke? Is he still alive?"</a:t>
            </a:r>
          </a:p>
        </p:txBody>
      </p:sp>
    </p:spTree>
    <p:extLst>
      <p:ext uri="{BB962C8B-B14F-4D97-AF65-F5344CB8AC3E}">
        <p14:creationId xmlns:p14="http://schemas.microsoft.com/office/powerpoint/2010/main" val="2369494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回答说：“你仆人我们的父亲平安，他还在。”于是他们低头下拜。</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answered, "Your servant our father is in good health; he is still alive." And they bowed their heads down and prostrated themselves.</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举目看见他同母的兄弟便雅悯，就说：“你们向我所说那顶小的兄弟就是这位吗？”又说：“小儿啊，愿　神赐恩给你！”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lifted his eyes and saw his brother Benjamin, his mother's son, and said, "Is this your younger brother of whom you spoke to me?" And he said, "God be gracious to you, my son."</a:t>
            </a:r>
          </a:p>
        </p:txBody>
      </p:sp>
    </p:spTree>
    <p:extLst>
      <p:ext uri="{BB962C8B-B14F-4D97-AF65-F5344CB8AC3E}">
        <p14:creationId xmlns:p14="http://schemas.microsoft.com/office/powerpoint/2010/main" val="236778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爱弟之情发动，就急忙寻找可哭之地，进入自己的屋里，哭了一场。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his heart yearned for his brother; so Joseph made haste and sought somewhere to weep. And he went into his chamber and wept there.</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洗了脸出来，勉强隐忍，吩咐人摆饭。</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washed his face and came out; and he restrained himself, and said, "Serve the bread."</a:t>
            </a:r>
          </a:p>
        </p:txBody>
      </p:sp>
    </p:spTree>
    <p:extLst>
      <p:ext uri="{BB962C8B-B14F-4D97-AF65-F5344CB8AC3E}">
        <p14:creationId xmlns:p14="http://schemas.microsoft.com/office/powerpoint/2010/main" val="961864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就为约瑟单摆了一席，为那些人又摆了一席，也为和约瑟同吃饭的埃及人另摆了一席，因为埃及人不可和希伯来人一同吃饭，那原是埃及人所厌恶的。</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they set him a place by himself, and them by themselves, and the Egyptians who ate with him by themselves; because the Egyptians could not eat food with the Hebrews, for that is an abomination to the Egyptians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66288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使众弟兄在他面前排列坐席，都按着长幼的次序，众弟兄就彼此诧异。</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sat before him, the firstborn according to his birthright and the youngest according to his youth; and the men looked in astonishment at one another.</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把他面前的食物分出来，送给他们，但便雅悯所得的比别人多五倍。他们就饮酒，和约瑟一同宴乐。</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he took servings to them from before him, but Benjamin's serving was five times as much as any of theirs. So they drank and were merry with him.</a:t>
            </a:r>
          </a:p>
        </p:txBody>
      </p:sp>
    </p:spTree>
    <p:extLst>
      <p:ext uri="{BB962C8B-B14F-4D97-AF65-F5344CB8AC3E}">
        <p14:creationId xmlns:p14="http://schemas.microsoft.com/office/powerpoint/2010/main" val="2425088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40000"/>
              </a:lnSpc>
              <a:spcAft>
                <a:spcPts val="0"/>
              </a:spcAft>
              <a:buFont typeface="Wingdings" panose="05000000000000000000" pitchFamily="2" charset="2"/>
              <a:buChar char="Ø"/>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弟兄们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第二次去埃及（带着便雅悯）（</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40000"/>
              </a:lnSpc>
              <a:spcAft>
                <a:spcPts val="0"/>
              </a:spcAft>
              <a:buFont typeface="Wingdings" panose="05000000000000000000" pitchFamily="2" charset="2"/>
              <a:buChar char="Ø"/>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招待他的兄弟们，他的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兄弟们害怕</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15-25</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40000"/>
              </a:lnSpc>
              <a:spcAft>
                <a:spcPts val="0"/>
              </a:spcAft>
              <a:buFont typeface="Wingdings" panose="05000000000000000000" pitchFamily="2" charset="2"/>
              <a:buChar char="Ø"/>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宴请他的兄弟们。（</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26-34</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58589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1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对他说：“那人谆谆地告诫我们说：</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‘你们的兄弟若不与你们同来，你们就不得见我的面。’</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Judah spoke to him, saying, "The man solemnly warned us, saying, "You shall not see my face unless your brother is with you.'</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若打发我们的兄弟与我们同去，我们就下去给你籴粮；</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 send our brother with us, we will go down and buy you food.</a:t>
            </a:r>
          </a:p>
        </p:txBody>
      </p:sp>
    </p:spTree>
    <p:extLst>
      <p:ext uri="{BB962C8B-B14F-4D97-AF65-F5344CB8AC3E}">
        <p14:creationId xmlns:p14="http://schemas.microsoft.com/office/powerpoint/2010/main" val="3810037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“雅各”到“以色列”</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“雅各”：抓</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“以色列”：信靠神，交托给神</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雅各最终交出最后他唯一所“抓”的</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接受神的旨意</a:t>
            </a:r>
          </a:p>
        </p:txBody>
      </p:sp>
    </p:spTree>
    <p:extLst>
      <p:ext uri="{BB962C8B-B14F-4D97-AF65-F5344CB8AC3E}">
        <p14:creationId xmlns:p14="http://schemas.microsoft.com/office/powerpoint/2010/main" val="17213704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看似</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“冷酷”的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约瑟看似“冷酷”的要求</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，是</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为了保护以色列全家的人。</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约瑟“不可抗拒”的要求，不是为了剥夺，而是为了给</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与。</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“冷酷”的约瑟要求父亲和哥哥们必须舍弃</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0186329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以色列（雅各）在此章经文中的“得”与“失”？我们要怎样衡量自己人生的“得”与</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“失”？</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故意给便雅悯多五倍的食物，这样做合适吗？我们经历过类似这样看似“不公平”的事情吗？我们的反应是怎样呢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14375" indent="-714375"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给哥哥们安排的座位让他们非常惊诧，约瑟为什么要这样做</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呢？。</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你</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若不打发他去，我们就不下去，因为那人对我们说：‘你们的兄弟若不与你们同来，你们就不得见我的面。’</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you will not send him, we will not go down; for the man said to us, "You shall not see my face unless your brother is with you."'</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说：“你们为什么这样害我，告诉那人你们还有兄弟呢？”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Israel said, "Why did you deal so wrongfully with me as to tell the man whether you had still another brother?"</a:t>
            </a:r>
          </a:p>
        </p:txBody>
      </p:sp>
    </p:spTree>
    <p:extLst>
      <p:ext uri="{BB962C8B-B14F-4D97-AF65-F5344CB8AC3E}">
        <p14:creationId xmlns:p14="http://schemas.microsoft.com/office/powerpoint/2010/main" val="3502969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回答说：“那人详细问到我们和我们的亲属，说：‘你们的父亲还在吗？你们还有兄弟吗？’我们就按着他所问的告诉他，焉能知道他要说‘必须把你们的兄弟带下来’呢？”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said, "The man asked us pointedly about ourselves and our family, saying, "Is your father still alive? Have you another brother?' And we told him according to these words. Could we possibly have known that he would say, "Bring your brother down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9922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又对他父亲以色列说：“你打发童子与我同去，我们就起身下去，好叫我们和你，并我们的妇人孩子，都得存活，不至于死</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Judah said to Israel his father, "Send the lad with me, and we will arise and go, that we may live and not die, both we and you and also our little ones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为他作保，你可以从我手中追讨，我若不带他回来交在你面前，我情愿永远担罪</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myself will be surety for him; from my hand you shall require him. If I do not bring him back to you and set him before you, then let me bear the blame forever.</a:t>
            </a:r>
          </a:p>
        </p:txBody>
      </p:sp>
    </p:spTree>
    <p:extLst>
      <p:ext uri="{BB962C8B-B14F-4D97-AF65-F5344CB8AC3E}">
        <p14:creationId xmlns:p14="http://schemas.microsoft.com/office/powerpoint/2010/main" val="2347157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我们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若没有耽搁，如今第二次都回来了。”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we had not lingered, surely by now we would have returned this second time."</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他们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的父亲以色列说：“若必须如此，你们就当这样行：可以将这地土产中最好的乳香、蜂蜜、香料、没药、榧子、杏仁，都取一点收在器具里，带下去送给那人作礼物</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their father Israel said to them, "If it must be so, then do this: Take some of the best fruits of the land in your vessels and carry down a present for the man--a little balm and a little honey, spices and myrrh, pistachio nuts and almonds.</a:t>
            </a:r>
          </a:p>
        </p:txBody>
      </p:sp>
    </p:spTree>
    <p:extLst>
      <p:ext uri="{BB962C8B-B14F-4D97-AF65-F5344CB8AC3E}">
        <p14:creationId xmlns:p14="http://schemas.microsoft.com/office/powerpoint/2010/main" val="1925783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又要</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手里加倍地带银子，并将归还在你们口袋内的银子仍带在手里，那或者是错了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double money in your hand, and take back in your hand the money that was returned in the mouth of your sacks; perhaps it was an oversight.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带着你们的兄弟，起身去见那人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brother also, and arise, go back to the man.</a:t>
            </a:r>
          </a:p>
        </p:txBody>
      </p:sp>
    </p:spTree>
    <p:extLst>
      <p:ext uri="{BB962C8B-B14F-4D97-AF65-F5344CB8AC3E}">
        <p14:creationId xmlns:p14="http://schemas.microsoft.com/office/powerpoint/2010/main" val="3514231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但愿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全能的　神使你们在那人面前蒙怜悯，释放你们的那弟兄和便雅悯回来。我若丧了儿子，就丧了吧！”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may God Almighty give you mercy before the man, that he may release your other brother and Benjamin. If I am bereaved, I am bereaved!"</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于是</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他们拿着那礼物，又手里加倍地带银子，并且带着便雅悯起身下到埃及，站在约瑟面前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men took that present and Benjamin, and they took double money in their hand, and arose and went down to Egypt; and they stood before Joseph.</a:t>
            </a:r>
          </a:p>
        </p:txBody>
      </p:sp>
    </p:spTree>
    <p:extLst>
      <p:ext uri="{BB962C8B-B14F-4D97-AF65-F5344CB8AC3E}">
        <p14:creationId xmlns:p14="http://schemas.microsoft.com/office/powerpoint/2010/main" val="1301265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创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Gen 43:1-34】</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见便雅悯和他们同来，就对家宰说：“将这些人领到屋里，要宰杀牲畜，预备筵席，因为晌午这些人同我吃饭。”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Joseph saw Benjamin with them, he said to the steward of his house, "Take these men to my home, and slaughter an animal and make ready; for these men will dine with me at noon."</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家</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宰就遵着约瑟的命去行，领他们进约瑟的屋里。</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 man did as Joseph ordered, and the man brought the men into Joseph's house.</a:t>
            </a:r>
          </a:p>
        </p:txBody>
      </p:sp>
    </p:spTree>
    <p:extLst>
      <p:ext uri="{BB962C8B-B14F-4D97-AF65-F5344CB8AC3E}">
        <p14:creationId xmlns:p14="http://schemas.microsoft.com/office/powerpoint/2010/main" val="4004785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5561</TotalTime>
  <Words>1915</Words>
  <Application>Microsoft Office PowerPoint</Application>
  <PresentationFormat>全屏显示(4:3)</PresentationFormat>
  <Paragraphs>88</Paragraphs>
  <Slides>22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22</vt:i4>
      </vt:variant>
    </vt:vector>
  </HeadingPairs>
  <TitlesOfParts>
    <vt:vector size="30" baseType="lpstr">
      <vt:lpstr>新細明體</vt:lpstr>
      <vt:lpstr>宋体</vt:lpstr>
      <vt:lpstr>微软雅黑</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650</cp:revision>
  <dcterms:created xsi:type="dcterms:W3CDTF">2014-02-25T17:54:08Z</dcterms:created>
  <dcterms:modified xsi:type="dcterms:W3CDTF">2018-07-20T19:20:02Z</dcterms:modified>
</cp:coreProperties>
</file>