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8"/>
  </p:notesMasterIdLst>
  <p:handoutMasterIdLst>
    <p:handoutMasterId r:id="rId29"/>
  </p:handoutMasterIdLst>
  <p:sldIdLst>
    <p:sldId id="1079" r:id="rId2"/>
    <p:sldId id="1490" r:id="rId3"/>
    <p:sldId id="1468" r:id="rId4"/>
    <p:sldId id="1469" r:id="rId5"/>
    <p:sldId id="1470" r:id="rId6"/>
    <p:sldId id="1471" r:id="rId7"/>
    <p:sldId id="1472" r:id="rId8"/>
    <p:sldId id="1473" r:id="rId9"/>
    <p:sldId id="1474" r:id="rId10"/>
    <p:sldId id="1475" r:id="rId11"/>
    <p:sldId id="1476" r:id="rId12"/>
    <p:sldId id="1477" r:id="rId13"/>
    <p:sldId id="1478" r:id="rId14"/>
    <p:sldId id="1479" r:id="rId15"/>
    <p:sldId id="1480" r:id="rId16"/>
    <p:sldId id="1481" r:id="rId17"/>
    <p:sldId id="1482" r:id="rId18"/>
    <p:sldId id="1483" r:id="rId19"/>
    <p:sldId id="1484" r:id="rId20"/>
    <p:sldId id="1485" r:id="rId21"/>
    <p:sldId id="1486" r:id="rId22"/>
    <p:sldId id="1487" r:id="rId23"/>
    <p:sldId id="1488" r:id="rId24"/>
    <p:sldId id="1489" r:id="rId25"/>
    <p:sldId id="1449" r:id="rId26"/>
    <p:sldId id="1284"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2" d="100"/>
          <a:sy n="72" d="100"/>
        </p:scale>
        <p:origin x="84" y="12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2018/7/25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2018/7/25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2018/7/25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2018/7/25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2018/7/25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2018/7/25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2018/7/25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2018/7/25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2018/7/25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2018/7/25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2018/7/25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2018/7/25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2018/7/25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2018/7/25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约瑟吩咐家宰说：“把粮食装满这些人的口袋，尽着他们的驴所能驮的，又把各人的银子放在各人的口袋里，</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he commanded the steward of his house, saying, "Fill the men's sacks with food, as much as they can carry, and put each man's money in the mouth of his sack</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约瑟说：“我断不能这样行，在谁的手中搜出杯来，谁就作我的奴仆；至于你们，可以平平安安地上你们父亲那里去。”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he said, "Far be it from me that I should do so; the man in whose hand the cup was found, he shall be my slave. And as for you, go up in peace to your father."</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犹大挨近他，说：“我主啊，求你容仆人说一句话给我主听，不要向仆人发烈怒，因为你如同法老一样。</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Judah came near to him and said: "O my lord, please let your servant speak a word in my lord's hearing, and do not let your anger burn against your servant; for you are even like Pharaoh.</a:t>
            </a:r>
          </a:p>
        </p:txBody>
      </p:sp>
    </p:spTree>
    <p:extLst>
      <p:ext uri="{BB962C8B-B14F-4D97-AF65-F5344CB8AC3E}">
        <p14:creationId xmlns:p14="http://schemas.microsoft.com/office/powerpoint/2010/main" val="1927483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我主曾问仆人们说：‘你们有父亲、有兄弟没有？</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My lord asked his servants, saying, "Have you a father or a brother?'</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我们对我主说：‘我们有父亲，已经年老，还有他老年所生的一个小孩子。他哥哥死了，他母亲只撇下他一人，他父亲疼爱他。</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we said to my lord, "We have a father, an old man, and a child of his old age, who is young; his brother is dead, and he alone is left of his mother's children, and his father loves him.'</a:t>
            </a:r>
          </a:p>
        </p:txBody>
      </p:sp>
    </p:spTree>
    <p:extLst>
      <p:ext uri="{BB962C8B-B14F-4D97-AF65-F5344CB8AC3E}">
        <p14:creationId xmlns:p14="http://schemas.microsoft.com/office/powerpoint/2010/main" val="3694741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你对仆人说：‘把他带到我这里来，叫我亲眼看看他。</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you said to your servants, "Bring him down to me, that I may set my eyes on him.'</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我们对我主说：‘童子不能离开他父亲，若是离开，他父亲必死。</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we said to my lord, "The lad cannot leave his father, for if he should leave his father, his father would die.'</a:t>
            </a:r>
          </a:p>
        </p:txBody>
      </p:sp>
    </p:spTree>
    <p:extLst>
      <p:ext uri="{BB962C8B-B14F-4D97-AF65-F5344CB8AC3E}">
        <p14:creationId xmlns:p14="http://schemas.microsoft.com/office/powerpoint/2010/main" val="6309371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你对仆人说：‘你们的小兄弟若不与你们一同下来，你们就不得再见我的面。</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you said to your servants, "Unless your youngest brother comes down with you, you shall see my face no more.'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我们上到你仆人我们父亲那里，就把我主的话告诉了他。</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it was, when we went up to your servant my father, that we told him the words of my lord.</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我们的父亲说：‘你们再去给我籴些粮来。’</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our father said, "Go back and buy us a little food.'</a:t>
            </a:r>
          </a:p>
        </p:txBody>
      </p:sp>
    </p:spTree>
    <p:extLst>
      <p:ext uri="{BB962C8B-B14F-4D97-AF65-F5344CB8AC3E}">
        <p14:creationId xmlns:p14="http://schemas.microsoft.com/office/powerpoint/2010/main" val="8441883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我们就说：‘我们不能下去，我们的小兄弟若和我们同往，我们就可以下去，因为小兄弟若不与我们同往，我们必不得见那人的面。’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we said, "We cannot go down; if our youngest brother is with us, then we will go down; for we may not see the man's face unless our youngest brother is with us.'</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你仆人我父亲对我们说：‘你们知道我的妻子给我生了两个儿子，</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your servant my father said to us, "You know that my wife bore me two sons;</a:t>
            </a:r>
          </a:p>
        </p:txBody>
      </p:sp>
    </p:spTree>
    <p:extLst>
      <p:ext uri="{BB962C8B-B14F-4D97-AF65-F5344CB8AC3E}">
        <p14:creationId xmlns:p14="http://schemas.microsoft.com/office/powerpoint/2010/main" val="18874900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一个离开我出去了。我说：他必是被撕碎了，直到如今我也没有见他。</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 one went out from me, and I said, "Surely he is torn to pieces"; and I have not seen him since.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现在你们又要把这个带去离开我，倘若他遭害，那便是你们使我白发苍苍、悲悲惨惨地下阴间去了。’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if you take this one also from me, and calamity befalls him, you shall bring down my gray hair with sorrow to the grave.'</a:t>
            </a:r>
          </a:p>
        </p:txBody>
      </p:sp>
    </p:spTree>
    <p:extLst>
      <p:ext uri="{BB962C8B-B14F-4D97-AF65-F5344CB8AC3E}">
        <p14:creationId xmlns:p14="http://schemas.microsoft.com/office/powerpoint/2010/main" val="20710577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我父亲的命与这童子的命相连，如今我回到你仆人我父亲那里，若没有童子与我们同在，</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therefore, when I come to your servant my father, and the lad is not with us, since his life is bound up in the lad's life,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我们的父亲见没有童子，他就必死。这便是我们使你仆人我们的父亲，白发苍苍、悲悲惨惨地下阴间去了。</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will happen, when he sees that the lad is not with us, that he will die. So your servants will bring down the gray hair of your servant our father with sorrow to the grave.</a:t>
            </a:r>
          </a:p>
        </p:txBody>
      </p:sp>
    </p:spTree>
    <p:extLst>
      <p:ext uri="{BB962C8B-B14F-4D97-AF65-F5344CB8AC3E}">
        <p14:creationId xmlns:p14="http://schemas.microsoft.com/office/powerpoint/2010/main" val="10785533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因为仆人曾向我父亲为这童子作保，说：‘我若不带他回来交给父亲，我便在父亲面前永远担罪。’</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For your servant became surety for the lad to my father, saying, "If I do not bring him back to you, then I shall bear the blame before my father forever.'</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现在求你容仆人住下，替这童子作我主的奴仆，叫童子和他哥哥们一同上去。</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therefore, please let your servant remain instead of the lad as a slave to my lord, and let the lad go up with his brothers.</a:t>
            </a:r>
          </a:p>
        </p:txBody>
      </p:sp>
    </p:spTree>
    <p:extLst>
      <p:ext uri="{BB962C8B-B14F-4D97-AF65-F5344CB8AC3E}">
        <p14:creationId xmlns:p14="http://schemas.microsoft.com/office/powerpoint/2010/main" val="41443128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若童子不和我同去，我怎能上去见我父亲呢？恐怕我看见灾祸临到我父亲身上。”</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For how shall I go up to my father if the lad is not with me, lest perhaps I see the evil that would come upon my father?"</a:t>
            </a:r>
          </a:p>
        </p:txBody>
      </p:sp>
    </p:spTree>
    <p:extLst>
      <p:ext uri="{BB962C8B-B14F-4D97-AF65-F5344CB8AC3E}">
        <p14:creationId xmlns:p14="http://schemas.microsoft.com/office/powerpoint/2010/main" val="36888107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回顾</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约瑟再次试验哥哥们</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犹大替便雅悯哀求约瑟</a:t>
            </a:r>
          </a:p>
        </p:txBody>
      </p:sp>
    </p:spTree>
    <p:extLst>
      <p:ext uri="{BB962C8B-B14F-4D97-AF65-F5344CB8AC3E}">
        <p14:creationId xmlns:p14="http://schemas.microsoft.com/office/powerpoint/2010/main" val="4951590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并将我的银杯和那少年人籴粮的银子，一同装在他的口袋里。”家宰就照约瑟所说的话行了。</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Also put my cup, the silver cup, in the mouth of the sack of the youngest, and his grain money." So he did according to the word that Joseph had spoken.</a:t>
            </a:r>
          </a:p>
        </p:txBody>
      </p:sp>
    </p:spTree>
    <p:extLst>
      <p:ext uri="{BB962C8B-B14F-4D97-AF65-F5344CB8AC3E}">
        <p14:creationId xmlns:p14="http://schemas.microsoft.com/office/powerpoint/2010/main" val="4644039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试验兄弟</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看似送给</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哥哥们一</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个借口</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可以</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“合理的”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撇下</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弟弟便雅悯</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试验的必要</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Deu</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8:2】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你也要记念耶和华你的　神在旷野引导你这四十年，是要苦炼你、试验你，要知道你心内如何，肯</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守祂的</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诫命不肯。</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you shall remember that the LORD your God led you all the way these forty years in the wilderness, to humble you and test you, to know what was in your heart, whether you would keep His commandments or not.</a:t>
            </a:r>
          </a:p>
        </p:txBody>
      </p:sp>
    </p:spTree>
    <p:extLst>
      <p:ext uri="{BB962C8B-B14F-4D97-AF65-F5344CB8AC3E}">
        <p14:creationId xmlns:p14="http://schemas.microsoft.com/office/powerpoint/2010/main" val="2540368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约瑟</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试验兄弟</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试验的必要</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雅</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Jas 1:2-4】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我的弟兄们，你们落在百般试炼中，都要以为大喜乐；</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My brethren, count it all joy when you fall into various trials,</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因为知道你们的信心经过试验，就生忍耐。</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knowing that the testing of your faith produces patience.</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但忍耐也当成功，使你们成全完备，毫无缺欠。</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let patience have its perfect work, that you may be perfect and complete, lacking nothing.</a:t>
            </a:r>
          </a:p>
        </p:txBody>
      </p:sp>
    </p:spTree>
    <p:extLst>
      <p:ext uri="{BB962C8B-B14F-4D97-AF65-F5344CB8AC3E}">
        <p14:creationId xmlns:p14="http://schemas.microsoft.com/office/powerpoint/2010/main" val="32213150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哥哥们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的反应</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并未责备便雅悯</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共同承担后果</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共同保护便雅悯</a:t>
            </a:r>
          </a:p>
        </p:txBody>
      </p:sp>
    </p:spTree>
    <p:extLst>
      <p:ext uri="{BB962C8B-B14F-4D97-AF65-F5344CB8AC3E}">
        <p14:creationId xmlns:p14="http://schemas.microsoft.com/office/powerpoint/2010/main" val="11072325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犹大</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的哀求表明：</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生命的改变</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不仅是不再犯罪，而是竭力行义。</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生命改变的过程：认罪悔改，得救，得胜。</a:t>
            </a:r>
          </a:p>
        </p:txBody>
      </p:sp>
    </p:spTree>
    <p:extLst>
      <p:ext uri="{BB962C8B-B14F-4D97-AF65-F5344CB8AC3E}">
        <p14:creationId xmlns:p14="http://schemas.microsoft.com/office/powerpoint/2010/main" val="9708624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62500" lnSpcReduction="20000"/>
          </a:bodyPr>
          <a:lstStyle/>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生命改变的过程：认罪悔改，得救，得胜。</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罗</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Rom 6:18-19</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你们既从罪里得了释放，就作了义的奴仆。</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having been set free from sin, you became slaves of righteousness.</a:t>
            </a:r>
          </a:p>
          <a:p>
            <a:pPr marL="0" indent="0" algn="just">
              <a:lnSpc>
                <a:spcPct val="14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我因你们肉体的软弱，就照人的常话对你们说：你们从前怎样将肢体献给不洁、不法作奴仆，以至于不法；现今也要照样将肢体献给义作奴仆，以至于成圣。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 speak in human terms because of the weakness of your flesh. For just as you presented your members as slaves of uncleanness, and of lawlessness leading to more lawlessness, so now present your members as slaves of righteousness for holiness.</a:t>
            </a:r>
          </a:p>
        </p:txBody>
      </p:sp>
    </p:spTree>
    <p:extLst>
      <p:ext uri="{BB962C8B-B14F-4D97-AF65-F5344CB8AC3E}">
        <p14:creationId xmlns:p14="http://schemas.microsoft.com/office/powerpoint/2010/main" val="14323282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lnSpc>
                <a:spcPct val="14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替代</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赎罪</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犹大主动地牺牲自己，便雅悯被动地接受恩典。</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主耶稣主动牺牲自己，代替我们接受罪的刑罚</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施恩者主动施予恩典</a:t>
            </a:r>
          </a:p>
          <a:p>
            <a:pPr marL="0" indent="0" algn="just">
              <a:lnSpc>
                <a:spcPct val="14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受恩者被动接受恩典</a:t>
            </a:r>
          </a:p>
        </p:txBody>
      </p:sp>
    </p:spTree>
    <p:extLst>
      <p:ext uri="{BB962C8B-B14F-4D97-AF65-F5344CB8AC3E}">
        <p14:creationId xmlns:p14="http://schemas.microsoft.com/office/powerpoint/2010/main" val="38100378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问题讨论</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spcAft>
                <a:spcPts val="0"/>
              </a:spcAft>
              <a:buNone/>
            </a:pPr>
            <a:endParaRPr lang="zh-CN" altLang="en-US"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圣经中上帝试验人的例子？</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en-US" altLang="zh-CN"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en-US" altLang="zh-CN" sz="6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spcAft>
                <a:spcPts val="0"/>
              </a:spcAft>
              <a:buAutoNum type="arabicParenR"/>
            </a:pPr>
            <a:endParaRPr lang="en-US" altLang="zh-CN"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比较</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“得救”与“得胜”的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异同</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endParaRPr lang="en-US" altLang="zh-CN" sz="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endParaRPr lang="en-US" altLang="zh-CN" sz="600" b="1" kern="10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buFont typeface="Arial" panose="020B0604020202020204" pitchFamily="34" charset="0"/>
              <a:buAutoNum type="arabicParenR"/>
            </a:pPr>
            <a:endParaRPr lang="zh-CN" altLang="en-US" sz="600" b="1" kern="100" dirty="0">
              <a:latin typeface="微软雅黑" panose="020B0503020204020204" pitchFamily="34" charset="-122"/>
              <a:ea typeface="微软雅黑" panose="020B0503020204020204" pitchFamily="34" charset="-122"/>
              <a:cs typeface="Calibri" panose="020F0502020204030204" pitchFamily="34" charset="0"/>
            </a:endParaRPr>
          </a:p>
          <a:p>
            <a:pPr marL="714375" indent="-714375" algn="jus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追求得救”和“追求得胜”是两个不同的人生（信心）阶段吗？如果“是”，请说明原因；如果“不是”，请说明原因</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370483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天一亮就打发那些人带着驴走了。</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As soon as the morning dawned, the men were sent away, they and their donkeys.</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他们出城走了不远，约瑟对家宰说：“起来！追那些人去，追上了就对他们说：‘你们为什么以恶报善呢？</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they had gone out of the city, and were not yet far off, Joseph said to his steward, "Get up, follow the men; and when you overtake them, say to them, "Why have you repaid evil for good?</a:t>
            </a:r>
          </a:p>
        </p:txBody>
      </p:sp>
    </p:spTree>
    <p:extLst>
      <p:ext uri="{BB962C8B-B14F-4D97-AF65-F5344CB8AC3E}">
        <p14:creationId xmlns:p14="http://schemas.microsoft.com/office/powerpoint/2010/main" val="3707794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这不是我主人饮酒的杯吗？岂不是他占卜用的吗？你们这样行是作恶了。’”</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Is not this the one from which my lord drinks, and with which he indeed practices divination? You have done evil in so doing."'</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家宰追上他们，将这些话对他们说了。</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he overtook them, and he spoke to them these same words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822123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0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他们回答说：“我主为什么说这样的话呢？你仆人断不能作这样的事。</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they said to him, "Why does my lord say these words? Far be it from us that your servants should do such a thing.</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你看，我们从前在口袋里所见的银子，尚且从迦南地带来还你，我们怎能从你主人家里偷窃金银呢？</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Look, we brought back to you from the land of Canaan the money which we found in the mouth of our sacks. How then could we steal silver or gold from your lord's house?</a:t>
            </a:r>
          </a:p>
        </p:txBody>
      </p:sp>
    </p:spTree>
    <p:extLst>
      <p:ext uri="{BB962C8B-B14F-4D97-AF65-F5344CB8AC3E}">
        <p14:creationId xmlns:p14="http://schemas.microsoft.com/office/powerpoint/2010/main" val="341414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77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你仆人中，无论在谁那里搜出来，就叫他死，我们也作我主的奴仆。”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With whomever of your servants it is found, let him die, and we also will be my lord's slaves."</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家宰说：“现在就照你们的话行吧！在谁那里搜出来，谁就作我的奴仆，其余的都没有罪。”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he said, "Now also let it be according to your words; he with whom it is found shall be my slave, and you shall be blameless."</a:t>
            </a:r>
          </a:p>
        </p:txBody>
      </p:sp>
    </p:spTree>
    <p:extLst>
      <p:ext uri="{BB962C8B-B14F-4D97-AF65-F5344CB8AC3E}">
        <p14:creationId xmlns:p14="http://schemas.microsoft.com/office/powerpoint/2010/main" val="120545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于是他们各人急忙把口袋卸在地下，各人打开口袋。</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each man speedily let down his sack to the ground, and each opened his sack.</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家宰就搜查，从年长的起，到年幼的为止，那杯竟在便雅悯的口袋里搜出来。</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he searched. He began with the oldest and left off with the youngest; and the cup was found in Benjamin's sack.</a:t>
            </a:r>
          </a:p>
        </p:txBody>
      </p:sp>
    </p:spTree>
    <p:extLst>
      <p:ext uri="{BB962C8B-B14F-4D97-AF65-F5344CB8AC3E}">
        <p14:creationId xmlns:p14="http://schemas.microsoft.com/office/powerpoint/2010/main" val="3529785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850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他们就撕裂衣服，各人把驮子抬在驴上，回城去了。</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they tore their clothes, and each man loaded his donkey and returned to the city.</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犹大和他弟兄们来到约瑟的屋中，约瑟还在那里，他们就在他面前俯伏于地。</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Judah and his brothers came to Joseph's house, and he was still there; and they fell before him on the ground.</a:t>
            </a:r>
          </a:p>
        </p:txBody>
      </p:sp>
    </p:spTree>
    <p:extLst>
      <p:ext uri="{BB962C8B-B14F-4D97-AF65-F5344CB8AC3E}">
        <p14:creationId xmlns:p14="http://schemas.microsoft.com/office/powerpoint/2010/main" val="26560076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62500" lnSpcReduction="20000"/>
          </a:bodyPr>
          <a:lstStyle/>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Gen 44:1-34】</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约瑟对他们说：“你们作的是什么事呢？你们岂不知像我这样的人必能占卜吗？”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And Joseph said to them, "What deed is this you have done? Did you not know that such a man as I can certainly practice divination?"</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犹大说：“我们对我主说什么呢？还有什么话可说呢？我们怎能自己表白出来呢？　神已经查出仆人的罪孽了，我们与那在他手中搜出杯来的都是我主的奴仆。” </a:t>
            </a:r>
          </a:p>
          <a:p>
            <a:pPr marL="0" indent="0" algn="just">
              <a:lnSpc>
                <a:spcPct val="14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Then Judah said, "What shall we say to my lord? What shall we speak? Or how shall we clear ourselves? God has found out the iniquity of your servants; here we are, my lord's slaves, both we and he also with whom the cup was found."</a:t>
            </a:r>
          </a:p>
        </p:txBody>
      </p:sp>
    </p:spTree>
    <p:extLst>
      <p:ext uri="{BB962C8B-B14F-4D97-AF65-F5344CB8AC3E}">
        <p14:creationId xmlns:p14="http://schemas.microsoft.com/office/powerpoint/2010/main" val="38729579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5577</TotalTime>
  <Words>1825</Words>
  <Application>Microsoft Office PowerPoint</Application>
  <PresentationFormat>全屏显示(4:3)</PresentationFormat>
  <Paragraphs>134</Paragraphs>
  <Slides>26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26</vt:i4>
      </vt:variant>
    </vt:vector>
  </HeadingPairs>
  <TitlesOfParts>
    <vt:vector size="3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653</cp:revision>
  <dcterms:created xsi:type="dcterms:W3CDTF">2014-02-25T17:54:08Z</dcterms:created>
  <dcterms:modified xsi:type="dcterms:W3CDTF">2018-07-26T01:57:56Z</dcterms:modified>
</cp:coreProperties>
</file>