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0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DFF3-6D3A-44E7-AA8F-15C2DA407880}" type="datetimeFigureOut">
              <a:rPr lang="en-US" smtClean="0"/>
              <a:pPr/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5A51-0A97-44E1-A415-3FCE59C2E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DFF3-6D3A-44E7-AA8F-15C2DA407880}" type="datetimeFigureOut">
              <a:rPr lang="en-US" smtClean="0"/>
              <a:pPr/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5A51-0A97-44E1-A415-3FCE59C2E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DFF3-6D3A-44E7-AA8F-15C2DA407880}" type="datetimeFigureOut">
              <a:rPr lang="en-US" smtClean="0"/>
              <a:pPr/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5A51-0A97-44E1-A415-3FCE59C2E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DFF3-6D3A-44E7-AA8F-15C2DA407880}" type="datetimeFigureOut">
              <a:rPr lang="en-US" smtClean="0"/>
              <a:pPr/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5A51-0A97-44E1-A415-3FCE59C2E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DFF3-6D3A-44E7-AA8F-15C2DA407880}" type="datetimeFigureOut">
              <a:rPr lang="en-US" smtClean="0"/>
              <a:pPr/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5A51-0A97-44E1-A415-3FCE59C2E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DFF3-6D3A-44E7-AA8F-15C2DA407880}" type="datetimeFigureOut">
              <a:rPr lang="en-US" smtClean="0"/>
              <a:pPr/>
              <a:t>8/3/2018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5A51-0A97-44E1-A415-3FCE59C2E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DFF3-6D3A-44E7-AA8F-15C2DA407880}" type="datetimeFigureOut">
              <a:rPr lang="en-US" smtClean="0"/>
              <a:pPr/>
              <a:t>8/3/2018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5A51-0A97-44E1-A415-3FCE59C2E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DFF3-6D3A-44E7-AA8F-15C2DA407880}" type="datetimeFigureOut">
              <a:rPr lang="en-US" smtClean="0"/>
              <a:pPr/>
              <a:t>8/3/2018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5A51-0A97-44E1-A415-3FCE59C2E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DFF3-6D3A-44E7-AA8F-15C2DA407880}" type="datetimeFigureOut">
              <a:rPr lang="en-US" smtClean="0"/>
              <a:pPr/>
              <a:t>8/3/2018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5A51-0A97-44E1-A415-3FCE59C2E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DFF3-6D3A-44E7-AA8F-15C2DA407880}" type="datetimeFigureOut">
              <a:rPr lang="en-US" smtClean="0"/>
              <a:pPr/>
              <a:t>8/3/2018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5A51-0A97-44E1-A415-3FCE59C2E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DFF3-6D3A-44E7-AA8F-15C2DA407880}" type="datetimeFigureOut">
              <a:rPr lang="en-US" smtClean="0"/>
              <a:pPr/>
              <a:t>8/3/2018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5A51-0A97-44E1-A415-3FCE59C2E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1DFF3-6D3A-44E7-AA8F-15C2DA407880}" type="datetimeFigureOut">
              <a:rPr lang="en-US" smtClean="0"/>
              <a:pPr/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55A51-0A97-44E1-A415-3FCE59C2E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Autofit/>
          </a:bodyPr>
          <a:lstStyle/>
          <a:p>
            <a:r>
              <a:rPr lang="zh-CN" altLang="en-US" sz="2800" dirty="0" smtClean="0"/>
              <a:t>查经</a:t>
            </a:r>
            <a:r>
              <a:rPr lang="en-US" altLang="zh-CN" sz="2800" dirty="0" smtClean="0"/>
              <a:t>-</a:t>
            </a:r>
            <a:r>
              <a:rPr lang="zh-CN" altLang="en-US" sz="2800" dirty="0" smtClean="0"/>
              <a:t>诗篇</a:t>
            </a:r>
            <a:r>
              <a:rPr lang="en-US" altLang="zh-CN" sz="2800" dirty="0" smtClean="0"/>
              <a:t>16</a:t>
            </a:r>
            <a:r>
              <a:rPr lang="zh-CN" altLang="en-US" sz="2800" dirty="0" smtClean="0"/>
              <a:t>篇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943600"/>
          </a:xfrm>
        </p:spPr>
        <p:txBody>
          <a:bodyPr>
            <a:normAutofit lnSpcReduction="10000"/>
          </a:bodyPr>
          <a:lstStyle/>
          <a:p>
            <a:r>
              <a:rPr lang="en-US" altLang="zh-CN" sz="2400" dirty="0" smtClean="0"/>
              <a:t>1.</a:t>
            </a:r>
            <a:r>
              <a:rPr lang="zh-CN" altLang="en-US" sz="2400" dirty="0" smtClean="0"/>
              <a:t>神啊</a:t>
            </a:r>
            <a:r>
              <a:rPr lang="zh-CN" altLang="en-US" sz="2400" dirty="0"/>
              <a:t>，求你保佑我，因为我投靠你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en-US" sz="2400" dirty="0"/>
              <a:t>Preserve me, O God: for in thee do I put my </a:t>
            </a:r>
            <a:r>
              <a:rPr lang="en-US" sz="2400" dirty="0" smtClean="0"/>
              <a:t>trust.</a:t>
            </a:r>
          </a:p>
          <a:p>
            <a:r>
              <a:rPr lang="en-US" altLang="zh-CN" sz="2400" dirty="0" smtClean="0"/>
              <a:t>2.</a:t>
            </a:r>
            <a:r>
              <a:rPr lang="zh-CN" altLang="en-US" sz="2400" dirty="0" smtClean="0"/>
              <a:t>我</a:t>
            </a:r>
            <a:r>
              <a:rPr lang="zh-CN" altLang="en-US" sz="2400" dirty="0"/>
              <a:t>的心哪，你曾对耶和华说：你是我的主；我的好处不在你以外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en-US" sz="2400" dirty="0"/>
              <a:t>O my soul, thou hast said unto the Lord , Thou art my Lord: my goodness </a:t>
            </a:r>
            <a:r>
              <a:rPr lang="en-US" sz="2400" dirty="0" err="1"/>
              <a:t>extendeth</a:t>
            </a:r>
            <a:r>
              <a:rPr lang="en-US" sz="2400" dirty="0"/>
              <a:t> not to thee</a:t>
            </a:r>
            <a:r>
              <a:rPr lang="en-US" sz="2400" dirty="0" smtClean="0"/>
              <a:t>;</a:t>
            </a:r>
          </a:p>
          <a:p>
            <a:r>
              <a:rPr lang="en-US" altLang="zh-CN" sz="2400" dirty="0" smtClean="0"/>
              <a:t>3.</a:t>
            </a:r>
            <a:r>
              <a:rPr lang="zh-CN" altLang="en-US" sz="2400" dirty="0" smtClean="0"/>
              <a:t>论</a:t>
            </a:r>
            <a:r>
              <a:rPr lang="zh-CN" altLang="en-US" sz="2400" dirty="0"/>
              <a:t>到世上的圣民，他们又美又善，是我最喜悦的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en-US" sz="2400" dirty="0"/>
              <a:t>But to the saints that are in the earth, and to the excellent, in whom is all my </a:t>
            </a:r>
            <a:r>
              <a:rPr lang="en-US" sz="2400" dirty="0" smtClean="0"/>
              <a:t>delight</a:t>
            </a:r>
          </a:p>
          <a:p>
            <a:r>
              <a:rPr lang="en-US" altLang="zh-CN" sz="2400" dirty="0" smtClean="0"/>
              <a:t>4.</a:t>
            </a:r>
            <a:r>
              <a:rPr lang="zh-CN" altLang="en-US" sz="2400" dirty="0" smtClean="0"/>
              <a:t>以</a:t>
            </a:r>
            <a:r>
              <a:rPr lang="zh-CN" altLang="en-US" sz="2400" dirty="0"/>
              <a:t>别神代替耶和华的（或译：送礼物给别神的） ，他们的愁苦必加增；他们所浇奠的血我不献上；我嘴唇也不提别神的名号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en-US" sz="2400" dirty="0"/>
              <a:t>Their sorrows shall be multiplied that hasten after another god: their drink offerings of blood will I not offer, nor take up their names into my lips. 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Autofit/>
          </a:bodyPr>
          <a:lstStyle/>
          <a:p>
            <a:r>
              <a:rPr lang="zh-CN" altLang="en-US" sz="2800" dirty="0" smtClean="0"/>
              <a:t>查经</a:t>
            </a:r>
            <a:r>
              <a:rPr lang="en-US" altLang="zh-CN" sz="2800" dirty="0" smtClean="0"/>
              <a:t>-</a:t>
            </a:r>
            <a:r>
              <a:rPr lang="zh-CN" altLang="en-US" sz="2800" dirty="0" smtClean="0"/>
              <a:t>诗篇</a:t>
            </a:r>
            <a:r>
              <a:rPr lang="en-US" altLang="zh-CN" sz="2800" dirty="0" smtClean="0"/>
              <a:t>16</a:t>
            </a:r>
            <a:r>
              <a:rPr lang="zh-CN" altLang="en-US" sz="2800" dirty="0" smtClean="0"/>
              <a:t>篇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943600"/>
          </a:xfrm>
        </p:spPr>
        <p:txBody>
          <a:bodyPr>
            <a:normAutofit/>
          </a:bodyPr>
          <a:lstStyle/>
          <a:p>
            <a:r>
              <a:rPr lang="en-US" altLang="zh-CN" sz="2400" dirty="0" smtClean="0"/>
              <a:t>5.</a:t>
            </a:r>
            <a:r>
              <a:rPr lang="zh-CN" altLang="en-US" sz="2400" dirty="0" smtClean="0"/>
              <a:t>耶</a:t>
            </a:r>
            <a:r>
              <a:rPr lang="zh-CN" altLang="en-US" sz="2400" dirty="0"/>
              <a:t>和华是我的产业，是我杯中的份；我所得的，你为我持守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en-US" sz="2400" dirty="0"/>
              <a:t>The Lord is the portion of mine inheritance and of my cup: thou </a:t>
            </a:r>
            <a:r>
              <a:rPr lang="en-US" sz="2400" dirty="0" err="1" smtClean="0"/>
              <a:t>maintainest</a:t>
            </a:r>
            <a:r>
              <a:rPr lang="en-US" sz="2400" dirty="0" smtClean="0"/>
              <a:t>  </a:t>
            </a:r>
            <a:r>
              <a:rPr lang="en-US" sz="2400" dirty="0"/>
              <a:t>my lot.  </a:t>
            </a:r>
            <a:endParaRPr lang="en-US" sz="2400" dirty="0" smtClean="0"/>
          </a:p>
          <a:p>
            <a:r>
              <a:rPr lang="en-US" altLang="zh-CN" sz="2400" dirty="0" smtClean="0"/>
              <a:t>6.</a:t>
            </a:r>
            <a:r>
              <a:rPr lang="zh-CN" altLang="en-US" sz="2400" dirty="0" smtClean="0"/>
              <a:t>用</a:t>
            </a:r>
            <a:r>
              <a:rPr lang="zh-CN" altLang="en-US" sz="2400" dirty="0"/>
              <a:t>绳量给我的地界，坐落在佳美之处；我的产业实在美好。 </a:t>
            </a:r>
            <a:r>
              <a:rPr lang="en-US" sz="2400" dirty="0"/>
              <a:t>The lines are fallen unto me in pleasant places; yea, I have a goodly heritage.</a:t>
            </a:r>
            <a:endParaRPr lang="en-US" sz="2400" dirty="0" smtClean="0"/>
          </a:p>
          <a:p>
            <a:r>
              <a:rPr lang="en-US" altLang="zh-CN" sz="2400" dirty="0" smtClean="0"/>
              <a:t>7.</a:t>
            </a:r>
            <a:r>
              <a:rPr lang="zh-CN" altLang="en-US" sz="2400" dirty="0" smtClean="0"/>
              <a:t>我</a:t>
            </a:r>
            <a:r>
              <a:rPr lang="zh-CN" altLang="en-US" sz="2400" dirty="0"/>
              <a:t>必称颂那指教我的耶和华；我的心肠在夜间也警戒我。 </a:t>
            </a:r>
            <a:r>
              <a:rPr lang="en-US" sz="2400" dirty="0"/>
              <a:t>I will bless the Lord , who hath given me counsel: my reins also instruct me in the night seasons.</a:t>
            </a:r>
            <a:endParaRPr lang="en-US" sz="2400" dirty="0" smtClean="0"/>
          </a:p>
          <a:p>
            <a:r>
              <a:rPr lang="en-US" altLang="zh-CN" sz="2400" dirty="0" smtClean="0"/>
              <a:t>8.</a:t>
            </a:r>
            <a:r>
              <a:rPr lang="zh-CN" altLang="en-US" sz="2400" dirty="0" smtClean="0"/>
              <a:t>我</a:t>
            </a:r>
            <a:r>
              <a:rPr lang="zh-CN" altLang="en-US" sz="2400" dirty="0"/>
              <a:t>将耶和华常摆在我面前，因他在我右边，我便不至摇动。 </a:t>
            </a:r>
            <a:r>
              <a:rPr lang="en-US" sz="2400" dirty="0"/>
              <a:t>I have set the Lord always before me: because he is at my right hand, I shall not be moved.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Autofit/>
          </a:bodyPr>
          <a:lstStyle/>
          <a:p>
            <a:r>
              <a:rPr lang="zh-CN" altLang="en-US" sz="2800" dirty="0" smtClean="0"/>
              <a:t>查经</a:t>
            </a:r>
            <a:r>
              <a:rPr lang="en-US" altLang="zh-CN" sz="2800" dirty="0" smtClean="0"/>
              <a:t>-</a:t>
            </a:r>
            <a:r>
              <a:rPr lang="zh-CN" altLang="en-US" sz="2800" dirty="0" smtClean="0"/>
              <a:t>诗</a:t>
            </a:r>
            <a:r>
              <a:rPr lang="zh-CN" altLang="en-US" sz="2800" dirty="0"/>
              <a:t>篇</a:t>
            </a:r>
            <a:r>
              <a:rPr lang="en-US" altLang="zh-CN" sz="2800" dirty="0"/>
              <a:t>16</a:t>
            </a:r>
            <a:r>
              <a:rPr lang="zh-CN" altLang="en-US" sz="2800" dirty="0" smtClean="0"/>
              <a:t>篇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943600"/>
          </a:xfrm>
        </p:spPr>
        <p:txBody>
          <a:bodyPr>
            <a:normAutofit/>
          </a:bodyPr>
          <a:lstStyle/>
          <a:p>
            <a:r>
              <a:rPr lang="en-US" altLang="zh-CN" sz="2400" dirty="0" smtClean="0"/>
              <a:t>9.</a:t>
            </a:r>
            <a:r>
              <a:rPr lang="zh-CN" altLang="en-US" sz="2400" dirty="0" smtClean="0"/>
              <a:t>因</a:t>
            </a:r>
            <a:r>
              <a:rPr lang="zh-CN" altLang="en-US" sz="2400" dirty="0"/>
              <a:t>此，我的心欢喜，我的灵（原文是荣耀） 快乐；我的肉身也要安然居住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en-US" sz="2400" dirty="0"/>
              <a:t>Therefore my heart is glad, and my glory </a:t>
            </a:r>
            <a:r>
              <a:rPr lang="en-US" sz="2400" dirty="0" err="1"/>
              <a:t>rejoiceth</a:t>
            </a:r>
            <a:r>
              <a:rPr lang="en-US" sz="2400" dirty="0"/>
              <a:t>: my flesh also shall rest in hope.  </a:t>
            </a:r>
            <a:endParaRPr lang="en-US" sz="2400" dirty="0" smtClean="0"/>
          </a:p>
          <a:p>
            <a:r>
              <a:rPr lang="en-US" altLang="zh-CN" sz="2400" dirty="0" smtClean="0"/>
              <a:t>10. </a:t>
            </a:r>
            <a:r>
              <a:rPr lang="zh-CN" altLang="en-US" sz="2400" dirty="0" smtClean="0"/>
              <a:t>因</a:t>
            </a:r>
            <a:r>
              <a:rPr lang="zh-CN" altLang="en-US" sz="2400" dirty="0"/>
              <a:t>为你必不将我的灵魂撇在阴间，也不叫你的圣者见朽</a:t>
            </a:r>
            <a:r>
              <a:rPr lang="zh-CN" altLang="en-US" sz="2400" dirty="0" smtClean="0"/>
              <a:t>坏</a:t>
            </a:r>
            <a:endParaRPr lang="en-US" altLang="zh-CN" sz="2400" dirty="0" smtClean="0"/>
          </a:p>
          <a:p>
            <a:r>
              <a:rPr lang="en-US" sz="2400" dirty="0"/>
              <a:t>For thou wilt not leave my soul in hell; neither wilt thou suffer </a:t>
            </a:r>
            <a:r>
              <a:rPr lang="en-US" sz="2400" dirty="0" err="1"/>
              <a:t>thine</a:t>
            </a:r>
            <a:r>
              <a:rPr lang="en-US" sz="2400" dirty="0"/>
              <a:t> Holy One to see corruption.</a:t>
            </a:r>
            <a:endParaRPr lang="en-US" sz="2400" dirty="0" smtClean="0"/>
          </a:p>
          <a:p>
            <a:r>
              <a:rPr lang="en-US" altLang="zh-CN" sz="2400" dirty="0" smtClean="0"/>
              <a:t>11. </a:t>
            </a:r>
            <a:r>
              <a:rPr lang="zh-CN" altLang="en-US" sz="2400" dirty="0" smtClean="0"/>
              <a:t>你</a:t>
            </a:r>
            <a:r>
              <a:rPr lang="zh-CN" altLang="en-US" sz="2400" dirty="0"/>
              <a:t>必将生命的道路指示我。在你面前有满足的喜乐；在你右手中有永远的福乐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en-US" sz="2400" dirty="0"/>
              <a:t>Thou wilt </a:t>
            </a:r>
            <a:r>
              <a:rPr lang="en-US" sz="2400" dirty="0" err="1"/>
              <a:t>shew</a:t>
            </a:r>
            <a:r>
              <a:rPr lang="en-US" sz="2400" dirty="0"/>
              <a:t> me the path of life: in thy presence is </a:t>
            </a:r>
            <a:r>
              <a:rPr lang="en-US" sz="2400" dirty="0" err="1"/>
              <a:t>fulness</a:t>
            </a:r>
            <a:r>
              <a:rPr lang="en-US" sz="2400" dirty="0"/>
              <a:t> of joy; at thy right hand there are pleasures for evermore</a:t>
            </a:r>
            <a:r>
              <a:rPr lang="en-US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zh-CN" altLang="en-US" sz="3600" dirty="0" smtClean="0"/>
              <a:t>查经</a:t>
            </a:r>
            <a:r>
              <a:rPr lang="en-US" altLang="zh-CN" sz="3600" dirty="0" smtClean="0"/>
              <a:t>-</a:t>
            </a:r>
            <a:r>
              <a:rPr lang="zh-CN" altLang="en-US" sz="3600" dirty="0" smtClean="0"/>
              <a:t>诗</a:t>
            </a:r>
            <a:r>
              <a:rPr lang="zh-CN" altLang="en-US" sz="3600" dirty="0"/>
              <a:t>篇</a:t>
            </a:r>
            <a:r>
              <a:rPr lang="en-US" altLang="zh-CN" sz="3600" dirty="0"/>
              <a:t>16</a:t>
            </a:r>
            <a:r>
              <a:rPr lang="zh-CN" altLang="en-US" sz="3600" dirty="0" smtClean="0"/>
              <a:t>篇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/>
          </a:bodyPr>
          <a:lstStyle/>
          <a:p>
            <a:r>
              <a:rPr lang="zh-CN" altLang="en-US" sz="3600" dirty="0"/>
              <a:t>大卫的诗</a:t>
            </a:r>
            <a:r>
              <a:rPr lang="en-US" altLang="zh-CN" sz="3600" dirty="0"/>
              <a:t>-</a:t>
            </a:r>
            <a:r>
              <a:rPr lang="zh-CN" altLang="en-US" sz="3600" dirty="0"/>
              <a:t>多数圣经学者认为大卫被扫罗追赶时所作（撒上</a:t>
            </a:r>
            <a:r>
              <a:rPr lang="en-US" altLang="zh-CN" sz="3600" dirty="0"/>
              <a:t>26:18-19</a:t>
            </a:r>
            <a:r>
              <a:rPr lang="zh-CN" altLang="en-US" sz="3600" dirty="0"/>
              <a:t>，诗</a:t>
            </a:r>
            <a:r>
              <a:rPr lang="en-US" altLang="zh-CN" sz="3600" dirty="0"/>
              <a:t>16:4-5</a:t>
            </a:r>
            <a:r>
              <a:rPr lang="zh-CN" altLang="en-US" sz="3600" dirty="0"/>
              <a:t>）</a:t>
            </a:r>
            <a:br>
              <a:rPr lang="zh-CN" altLang="en-US" sz="3600" dirty="0"/>
            </a:br>
            <a:endParaRPr lang="zh-CN" altLang="en-US" sz="3600" dirty="0"/>
          </a:p>
          <a:p>
            <a:r>
              <a:rPr lang="zh-CN" altLang="en-US" sz="3600" dirty="0"/>
              <a:t>弥赛亚诗一使徒行传</a:t>
            </a:r>
            <a:r>
              <a:rPr lang="en-US" altLang="zh-CN" sz="3600" dirty="0"/>
              <a:t>2:25-28</a:t>
            </a:r>
          </a:p>
          <a:p>
            <a:pPr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Autofit/>
          </a:bodyPr>
          <a:lstStyle/>
          <a:p>
            <a:r>
              <a:rPr lang="zh-CN" altLang="en-US" sz="4000" dirty="0" smtClean="0"/>
              <a:t>查经</a:t>
            </a:r>
            <a:r>
              <a:rPr lang="en-US" altLang="zh-CN" sz="4000" dirty="0" smtClean="0"/>
              <a:t>-</a:t>
            </a:r>
            <a:r>
              <a:rPr lang="zh-CN" altLang="en-US" sz="4000" dirty="0" smtClean="0"/>
              <a:t>诗</a:t>
            </a:r>
            <a:r>
              <a:rPr lang="zh-CN" altLang="en-US" sz="4000" dirty="0"/>
              <a:t>篇</a:t>
            </a:r>
            <a:r>
              <a:rPr lang="en-US" altLang="zh-CN" sz="4000" dirty="0"/>
              <a:t>16</a:t>
            </a:r>
            <a:r>
              <a:rPr lang="zh-CN" altLang="en-US" sz="4000" dirty="0" smtClean="0"/>
              <a:t>篇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/>
          </a:bodyPr>
          <a:lstStyle/>
          <a:p>
            <a:r>
              <a:rPr lang="zh-CN" altLang="en-US" sz="4400" dirty="0" smtClean="0"/>
              <a:t>“金诗”，</a:t>
            </a:r>
            <a:endParaRPr lang="en-US" altLang="zh-CN" sz="4400" dirty="0" smtClean="0"/>
          </a:p>
          <a:p>
            <a:r>
              <a:rPr lang="zh-CN" altLang="en-US" sz="4400" dirty="0" smtClean="0"/>
              <a:t>“</a:t>
            </a:r>
            <a:r>
              <a:rPr lang="zh-CN" altLang="en-US" sz="4400" dirty="0"/>
              <a:t>无声的祷告</a:t>
            </a:r>
            <a:r>
              <a:rPr lang="zh-CN" altLang="en-US" sz="4400" dirty="0" smtClean="0"/>
              <a:t>”，</a:t>
            </a:r>
            <a:endParaRPr lang="en-US" altLang="zh-CN" sz="4400" dirty="0" smtClean="0"/>
          </a:p>
          <a:p>
            <a:r>
              <a:rPr lang="zh-CN" altLang="en-US" sz="4400" dirty="0" smtClean="0"/>
              <a:t>“</a:t>
            </a:r>
            <a:r>
              <a:rPr lang="zh-CN" altLang="en-US" sz="4400" dirty="0"/>
              <a:t>隐秘的祷</a:t>
            </a:r>
            <a:r>
              <a:rPr lang="zh-CN" altLang="en-US" sz="4400" dirty="0" smtClean="0"/>
              <a:t>告”，</a:t>
            </a:r>
            <a:endParaRPr lang="en-US" altLang="zh-CN" sz="4400" dirty="0" smtClean="0"/>
          </a:p>
          <a:p>
            <a:r>
              <a:rPr lang="zh-CN" altLang="en-US" sz="4400" dirty="0" smtClean="0"/>
              <a:t>“ </a:t>
            </a:r>
            <a:r>
              <a:rPr lang="zh-CN" altLang="en-US" sz="4400" dirty="0"/>
              <a:t>镌刻”</a:t>
            </a:r>
            <a:endParaRPr lang="en-US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zh-CN" altLang="en-US" sz="3600" dirty="0" smtClean="0"/>
              <a:t>查经</a:t>
            </a:r>
            <a:r>
              <a:rPr lang="en-US" altLang="zh-CN" sz="3600" dirty="0" smtClean="0"/>
              <a:t>-</a:t>
            </a:r>
            <a:r>
              <a:rPr lang="zh-CN" altLang="en-US" sz="3600" dirty="0" smtClean="0"/>
              <a:t>诗</a:t>
            </a:r>
            <a:r>
              <a:rPr lang="zh-CN" altLang="en-US" sz="3600" dirty="0"/>
              <a:t>篇</a:t>
            </a:r>
            <a:r>
              <a:rPr lang="en-US" altLang="zh-CN" sz="3600" dirty="0"/>
              <a:t>16</a:t>
            </a:r>
            <a:r>
              <a:rPr lang="zh-CN" altLang="en-US" sz="3600" dirty="0" smtClean="0"/>
              <a:t>篇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/>
          </a:bodyPr>
          <a:lstStyle/>
          <a:p>
            <a:r>
              <a:rPr lang="zh-CN" altLang="en-US" sz="4000" dirty="0"/>
              <a:t>主题：我的信靠和盼望只在乎神</a:t>
            </a:r>
            <a:r>
              <a:rPr lang="zh-CN" altLang="en-US" sz="4000" dirty="0" smtClean="0"/>
              <a:t>。</a:t>
            </a:r>
            <a:endParaRPr lang="en-US" altLang="zh-CN" sz="40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CN" altLang="en-US" sz="3600" dirty="0" smtClean="0"/>
              <a:t>向</a:t>
            </a:r>
            <a:r>
              <a:rPr lang="zh-CN" altLang="en-US" sz="3600" dirty="0"/>
              <a:t>神有着专（纯）一心的仆人，</a:t>
            </a:r>
            <a:r>
              <a:rPr lang="en-US" altLang="zh-CN" sz="3600" dirty="0"/>
              <a:t>16:1-6</a:t>
            </a:r>
            <a:r>
              <a:rPr lang="zh-CN" altLang="en-US" sz="3600" dirty="0" smtClean="0"/>
              <a:t>，</a:t>
            </a:r>
            <a:endParaRPr lang="en-US" altLang="zh-CN" sz="36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CN" altLang="en-US" sz="3600" dirty="0" smtClean="0"/>
              <a:t>信</a:t>
            </a:r>
            <a:r>
              <a:rPr lang="zh-CN" altLang="en-US" sz="3600" dirty="0"/>
              <a:t>实的主 </a:t>
            </a:r>
            <a:r>
              <a:rPr lang="en-US" altLang="zh-CN" sz="3600" dirty="0" smtClean="0"/>
              <a:t>16:7-11.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Autofit/>
          </a:bodyPr>
          <a:lstStyle/>
          <a:p>
            <a:r>
              <a:rPr lang="zh-CN" altLang="en-US" sz="4000" dirty="0" smtClean="0"/>
              <a:t>查经</a:t>
            </a:r>
            <a:r>
              <a:rPr lang="en-US" altLang="zh-CN" sz="4000" dirty="0" smtClean="0"/>
              <a:t>-</a:t>
            </a:r>
            <a:r>
              <a:rPr lang="zh-CN" altLang="en-US" sz="4000" dirty="0" smtClean="0"/>
              <a:t>诗</a:t>
            </a:r>
            <a:r>
              <a:rPr lang="zh-CN" altLang="en-US" sz="4000" dirty="0"/>
              <a:t>篇</a:t>
            </a:r>
            <a:r>
              <a:rPr lang="en-US" altLang="zh-CN" sz="4000" dirty="0"/>
              <a:t>16</a:t>
            </a:r>
            <a:r>
              <a:rPr lang="zh-CN" altLang="en-US" sz="4000" dirty="0" smtClean="0"/>
              <a:t>篇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/>
          </a:bodyPr>
          <a:lstStyle/>
          <a:p>
            <a:r>
              <a:rPr lang="zh-CN" altLang="en-US" sz="4400" dirty="0"/>
              <a:t>仆人在其生命中</a:t>
            </a:r>
            <a:r>
              <a:rPr lang="en-US" altLang="zh-CN" sz="4400" dirty="0"/>
              <a:t>5</a:t>
            </a:r>
            <a:r>
              <a:rPr lang="zh-CN" altLang="en-US" sz="4400" dirty="0"/>
              <a:t>个关健需</a:t>
            </a:r>
            <a:r>
              <a:rPr lang="zh-CN" altLang="en-US" sz="4400" dirty="0" smtClean="0"/>
              <a:t>要上信靠神</a:t>
            </a:r>
            <a:endParaRPr lang="en-US" altLang="zh-CN" sz="44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zh-CN" altLang="en-US" sz="4000" dirty="0" smtClean="0"/>
              <a:t>安</a:t>
            </a:r>
            <a:r>
              <a:rPr lang="zh-CN" altLang="en-US" sz="4000" dirty="0"/>
              <a:t>全（</a:t>
            </a:r>
            <a:r>
              <a:rPr lang="en-US" altLang="zh-CN" sz="4000" dirty="0"/>
              <a:t>16:1</a:t>
            </a:r>
            <a:r>
              <a:rPr lang="zh-CN" altLang="en-US" sz="4000" dirty="0" smtClean="0"/>
              <a:t>），</a:t>
            </a:r>
            <a:endParaRPr lang="en-US" altLang="zh-CN" sz="40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zh-CN" altLang="en-US" sz="4000" dirty="0" smtClean="0"/>
              <a:t>好</a:t>
            </a:r>
            <a:r>
              <a:rPr lang="zh-CN" altLang="en-US" sz="4000" dirty="0"/>
              <a:t>处（</a:t>
            </a:r>
            <a:r>
              <a:rPr lang="en-US" altLang="zh-CN" sz="4000" dirty="0"/>
              <a:t>16:2</a:t>
            </a:r>
            <a:r>
              <a:rPr lang="zh-CN" altLang="en-US" sz="4000" dirty="0" smtClean="0"/>
              <a:t>），</a:t>
            </a:r>
            <a:endParaRPr lang="en-US" altLang="zh-CN" sz="40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zh-CN" altLang="en-US" sz="4000" dirty="0" smtClean="0"/>
              <a:t>喜</a:t>
            </a:r>
            <a:r>
              <a:rPr lang="zh-CN" altLang="en-US" sz="4000" dirty="0"/>
              <a:t>乐（</a:t>
            </a:r>
            <a:r>
              <a:rPr lang="en-US" altLang="zh-CN" sz="4000" dirty="0"/>
              <a:t>16:3</a:t>
            </a:r>
            <a:r>
              <a:rPr lang="zh-CN" altLang="en-US" sz="4000" dirty="0" smtClean="0"/>
              <a:t>），</a:t>
            </a:r>
            <a:endParaRPr lang="en-US" altLang="zh-CN" sz="40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zh-CN" altLang="en-US" sz="4000" dirty="0" smtClean="0"/>
              <a:t>产</a:t>
            </a:r>
            <a:r>
              <a:rPr lang="zh-CN" altLang="en-US" sz="4000" dirty="0"/>
              <a:t>业（</a:t>
            </a:r>
            <a:r>
              <a:rPr lang="en-US" altLang="zh-CN" sz="4000" dirty="0"/>
              <a:t>16:5</a:t>
            </a:r>
            <a:r>
              <a:rPr lang="zh-CN" altLang="en-US" sz="4000" dirty="0" smtClean="0"/>
              <a:t>），</a:t>
            </a:r>
            <a:endParaRPr lang="en-US" altLang="zh-CN" sz="40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zh-CN" altLang="en-US" sz="4000" dirty="0" smtClean="0"/>
              <a:t>环</a:t>
            </a:r>
            <a:r>
              <a:rPr lang="zh-CN" altLang="en-US" sz="4000" dirty="0"/>
              <a:t>境（</a:t>
            </a:r>
            <a:r>
              <a:rPr lang="en-US" altLang="zh-CN" sz="4000" dirty="0"/>
              <a:t>16:6</a:t>
            </a:r>
            <a:r>
              <a:rPr lang="zh-CN" altLang="en-US" sz="4000" dirty="0" smtClean="0"/>
              <a:t>）</a:t>
            </a:r>
            <a:r>
              <a:rPr lang="en-US" altLang="zh-CN" sz="4000" dirty="0" smtClean="0"/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Autofit/>
          </a:bodyPr>
          <a:lstStyle/>
          <a:p>
            <a:r>
              <a:rPr lang="zh-CN" altLang="en-US" sz="3600" dirty="0" smtClean="0"/>
              <a:t>查经</a:t>
            </a:r>
            <a:r>
              <a:rPr lang="en-US" altLang="zh-CN" sz="3600" dirty="0" smtClean="0"/>
              <a:t>-</a:t>
            </a:r>
            <a:r>
              <a:rPr lang="zh-CN" altLang="en-US" sz="3600" dirty="0" smtClean="0"/>
              <a:t>诗</a:t>
            </a:r>
            <a:r>
              <a:rPr lang="zh-CN" altLang="en-US" sz="3600" dirty="0"/>
              <a:t>篇</a:t>
            </a:r>
            <a:r>
              <a:rPr lang="en-US" altLang="zh-CN" sz="3600" dirty="0"/>
              <a:t>16</a:t>
            </a:r>
            <a:r>
              <a:rPr lang="zh-CN" altLang="en-US" sz="3600" dirty="0" smtClean="0"/>
              <a:t>篇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/>
          </a:bodyPr>
          <a:lstStyle/>
          <a:p>
            <a:r>
              <a:rPr lang="zh-CN" altLang="en-US" sz="4800" dirty="0"/>
              <a:t>信实的</a:t>
            </a:r>
            <a:r>
              <a:rPr lang="zh-CN" altLang="en-US" sz="4800" dirty="0" smtClean="0"/>
              <a:t>主</a:t>
            </a:r>
            <a:endParaRPr lang="en-US" altLang="zh-CN" sz="48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CN" altLang="en-US" sz="4000" dirty="0" smtClean="0"/>
              <a:t>带</a:t>
            </a:r>
            <a:r>
              <a:rPr lang="zh-CN" altLang="en-US" sz="4000" dirty="0"/>
              <a:t>领仆</a:t>
            </a:r>
            <a:r>
              <a:rPr lang="zh-CN" altLang="en-US" sz="4000" dirty="0" smtClean="0"/>
              <a:t>人</a:t>
            </a:r>
            <a:r>
              <a:rPr lang="en-US" altLang="zh-CN" sz="4000" dirty="0" smtClean="0"/>
              <a:t>/</a:t>
            </a:r>
            <a:r>
              <a:rPr lang="zh-CN" altLang="en-US" sz="4000" dirty="0" smtClean="0"/>
              <a:t>向</a:t>
            </a:r>
            <a:r>
              <a:rPr lang="zh-CN" altLang="en-US" sz="4000" dirty="0"/>
              <a:t>他说话（</a:t>
            </a:r>
            <a:r>
              <a:rPr lang="en-US" altLang="zh-CN" sz="4000" dirty="0"/>
              <a:t>16:7</a:t>
            </a:r>
            <a:r>
              <a:rPr lang="zh-CN" altLang="en-US" sz="4000" dirty="0" smtClean="0"/>
              <a:t>），</a:t>
            </a:r>
            <a:endParaRPr lang="en-US" altLang="zh-CN" sz="40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CN" altLang="en-US" sz="4000" dirty="0" smtClean="0"/>
              <a:t>给</a:t>
            </a:r>
            <a:r>
              <a:rPr lang="zh-CN" altLang="en-US" sz="4000" dirty="0"/>
              <a:t>仆人稳妥（</a:t>
            </a:r>
            <a:r>
              <a:rPr lang="en-US" altLang="zh-CN" sz="4000" dirty="0"/>
              <a:t>16:8</a:t>
            </a:r>
            <a:r>
              <a:rPr lang="zh-CN" altLang="en-US" sz="4000" dirty="0"/>
              <a:t>，</a:t>
            </a:r>
            <a:r>
              <a:rPr lang="en-US" altLang="zh-CN" sz="4000" dirty="0"/>
              <a:t>9</a:t>
            </a:r>
            <a:r>
              <a:rPr lang="zh-CN" altLang="en-US" sz="4000" dirty="0" smtClean="0"/>
              <a:t>），</a:t>
            </a:r>
            <a:endParaRPr lang="en-US" altLang="zh-CN" sz="40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CN" altLang="en-US" sz="4000" dirty="0" smtClean="0"/>
              <a:t>给</a:t>
            </a:r>
            <a:r>
              <a:rPr lang="zh-CN" altLang="en-US" sz="4000" dirty="0"/>
              <a:t>仆人以复活的生命 （</a:t>
            </a:r>
            <a:r>
              <a:rPr lang="en-US" altLang="zh-CN" sz="4000" dirty="0"/>
              <a:t>16:10</a:t>
            </a:r>
            <a:r>
              <a:rPr lang="zh-CN" altLang="en-US" sz="4000" dirty="0" smtClean="0"/>
              <a:t>）</a:t>
            </a:r>
            <a:endParaRPr lang="en-US" altLang="zh-CN" sz="40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CN" altLang="en-US" sz="4000" dirty="0" smtClean="0"/>
              <a:t>给</a:t>
            </a:r>
            <a:r>
              <a:rPr lang="zh-CN" altLang="en-US" sz="4000" dirty="0"/>
              <a:t>仆人永恒的荣耀 （</a:t>
            </a:r>
            <a:r>
              <a:rPr lang="en-US" altLang="zh-CN" sz="4000" dirty="0"/>
              <a:t>16:11</a:t>
            </a:r>
            <a:r>
              <a:rPr lang="zh-CN" altLang="en-US" sz="4000" dirty="0"/>
              <a:t>）</a:t>
            </a: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Autofit/>
          </a:bodyPr>
          <a:lstStyle/>
          <a:p>
            <a:r>
              <a:rPr lang="zh-CN" altLang="en-US" sz="3600" dirty="0" smtClean="0"/>
              <a:t>查经</a:t>
            </a:r>
            <a:r>
              <a:rPr lang="en-US" altLang="zh-CN" sz="3600" dirty="0" smtClean="0"/>
              <a:t>-</a:t>
            </a:r>
            <a:r>
              <a:rPr lang="zh-CN" altLang="en-US" sz="3600" dirty="0" smtClean="0"/>
              <a:t>诗</a:t>
            </a:r>
            <a:r>
              <a:rPr lang="zh-CN" altLang="en-US" sz="3600" dirty="0"/>
              <a:t>篇</a:t>
            </a:r>
            <a:r>
              <a:rPr lang="en-US" altLang="zh-CN" sz="3600" dirty="0"/>
              <a:t>16</a:t>
            </a:r>
            <a:r>
              <a:rPr lang="zh-CN" altLang="en-US" sz="3600" dirty="0" smtClean="0"/>
              <a:t>篇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/>
          </a:bodyPr>
          <a:lstStyle/>
          <a:p>
            <a:r>
              <a:rPr lang="zh-CN" altLang="en-US" sz="4000" dirty="0"/>
              <a:t>讨论：</a:t>
            </a:r>
            <a:br>
              <a:rPr lang="zh-CN" altLang="en-US" sz="4000" dirty="0"/>
            </a:br>
            <a:endParaRPr lang="zh-CN" altLang="en-US" sz="4000" dirty="0"/>
          </a:p>
          <a:p>
            <a:r>
              <a:rPr lang="en-US" altLang="zh-CN" sz="4000" dirty="0"/>
              <a:t>1. </a:t>
            </a:r>
            <a:r>
              <a:rPr lang="zh-CN" altLang="en-US" sz="4000" dirty="0"/>
              <a:t>耶稣在地上生活中是如</a:t>
            </a:r>
            <a:r>
              <a:rPr lang="zh-CN" altLang="en-US" sz="4000" dirty="0" smtClean="0"/>
              <a:t>何在他的</a:t>
            </a:r>
            <a:r>
              <a:rPr lang="zh-CN" altLang="en-US" sz="4000" dirty="0"/>
              <a:t>需要（安全，好处，喜乐，产业，环境）作了神忠心的仆人</a:t>
            </a:r>
            <a:r>
              <a:rPr lang="en-US" altLang="zh-CN" sz="4000" dirty="0"/>
              <a:t>.</a:t>
            </a:r>
            <a:br>
              <a:rPr lang="en-US" altLang="zh-CN" sz="4000" dirty="0"/>
            </a:br>
            <a:endParaRPr lang="en-US" altLang="zh-CN" sz="4000" dirty="0"/>
          </a:p>
          <a:p>
            <a:r>
              <a:rPr lang="en-US" altLang="zh-CN" sz="4000" dirty="0"/>
              <a:t>2. </a:t>
            </a:r>
            <a:r>
              <a:rPr lang="zh-CN" altLang="en-US" sz="4000" dirty="0"/>
              <a:t>我们如何在生命的需要上向神存纯（专）一的心，见证，分享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568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查经-诗篇16篇</vt:lpstr>
      <vt:lpstr>查经-诗篇16篇</vt:lpstr>
      <vt:lpstr>查经-诗篇16篇</vt:lpstr>
      <vt:lpstr>查经-诗篇16篇</vt:lpstr>
      <vt:lpstr>查经-诗篇16篇</vt:lpstr>
      <vt:lpstr>查经-诗篇16篇</vt:lpstr>
      <vt:lpstr>查经-诗篇16篇</vt:lpstr>
      <vt:lpstr>查经-诗篇16篇</vt:lpstr>
      <vt:lpstr>查经-诗篇16篇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查经-诗篇16篇</dc:title>
  <dc:creator>Daniel</dc:creator>
  <cp:lastModifiedBy>Daniel</cp:lastModifiedBy>
  <cp:revision>7</cp:revision>
  <dcterms:created xsi:type="dcterms:W3CDTF">2018-08-03T23:04:46Z</dcterms:created>
  <dcterms:modified xsi:type="dcterms:W3CDTF">2018-08-03T23:38:52Z</dcterms:modified>
</cp:coreProperties>
</file>