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1079" r:id="rId2"/>
    <p:sldId id="1491" r:id="rId3"/>
    <p:sldId id="1492" r:id="rId4"/>
    <p:sldId id="1493" r:id="rId5"/>
    <p:sldId id="1494" r:id="rId6"/>
    <p:sldId id="1495" r:id="rId7"/>
    <p:sldId id="1496" r:id="rId8"/>
    <p:sldId id="1497" r:id="rId9"/>
    <p:sldId id="1498" r:id="rId10"/>
    <p:sldId id="1499" r:id="rId11"/>
    <p:sldId id="1500" r:id="rId12"/>
    <p:sldId id="1501" r:id="rId13"/>
    <p:sldId id="1502" r:id="rId14"/>
    <p:sldId id="1503" r:id="rId15"/>
    <p:sldId id="1504" r:id="rId16"/>
    <p:sldId id="1505" r:id="rId17"/>
    <p:sldId id="1506" r:id="rId18"/>
    <p:sldId id="1507" r:id="rId19"/>
    <p:sldId id="1508" r:id="rId20"/>
    <p:sldId id="1509" r:id="rId21"/>
    <p:sldId id="1284"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58" d="100"/>
          <a:sy n="58" d="100"/>
        </p:scale>
        <p:origin x="48" y="9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2018/8/17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2018/8/17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2018/8/17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2018/8/17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2018/8/17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2018/8/17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2018/8/17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2018/8/17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2018/8/17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2018/8/17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2018/8/17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2018/8/17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2018/8/17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2018/8/17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在左右站着的人面前情不自禁，吩咐一声说：“人都要离开我出去！”约瑟和弟兄们相认的时候，并没有一人站在他面前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could not restrain himself before all those who stood by him, and he cried out, "Make everyone go out from me!" So no one stood with him while Joseph made himself known to his brothers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将</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你们的父亲和你们的眷属都搬到我这里来，我要把埃及地的美物赐给你们，你们也要吃这地肥美的出产</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Bring your father and your households and come to me; I will give you the best of the land of Egypt, and you will eat the fat of the land.</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现在</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我吩咐你们要这样行：从埃及地带着车辆去，把你们的孩子和妻子，并你们的父亲都搬来</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are commanded--do this: Take carts out of the land of Egypt for your little ones and your wives; bring your father and come.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276461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眼中不要爱惜你们的家具，因为埃及全地的美物都是你们的。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do not be concerned about your goods, for the best of all the land of Egypt is yours."'</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的儿子们就如此行。约瑟照着法老的吩咐给他们车辆和路上用的食物</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sons of Israel did so; and Joseph gave them carts, according to the command of Pharaoh, and he gave them provisions for the journey.</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896998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又</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给他们各人一套衣服，惟独给便雅悯三百银子，五套衣服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gave to all of them, to each man, changes of garments; but to Benjamin he gave three hundred pieces of silver and five changes of garments.</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送给</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他父亲公驴十匹，驮着埃及的美物；母驴十匹，驮着粮食与饼和菜，为他父亲路上用</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sent to his father these things: ten donkeys loaded with the good things of Egypt, and ten female donkeys loaded with grain, bread, and food for his father for the journey.</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5793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于是</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约瑟打发他弟兄们回去，又对他们说：“你们不要在路上相争。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sent his brothers away, and they departed; and he said to them, "See that you do not become troubled along the way."</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从埃及上去，来到迦南地他们的父亲雅各那里</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they went up out of Egypt, and came to the land of Canaan to Jacob their father.</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49065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告诉</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他说：“约瑟还在，并且作埃及全地的宰相。”雅各心里冰凉，因为不信他们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told him, saying, "Joseph is still alive, and he is governor over all the land of Egypt." And Jacob's heart stood still, because he did not believe them</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他们便将约瑟对他们说的一切话都告诉了他。他们父亲雅各，又看见约瑟打发来接他的车辆，心就苏醒了。</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when they told him all the words which Joseph had said to them, and when he saw the carts which Joseph had sent to carry him, the spirit of Jacob their father revived.</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541083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说：“罢了！罢了！我的儿子约瑟还在，趁我未死以先，我要去见他一面。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Then Israel said, "It is enough. Joseph my son is still alive. I will go and see him before I die."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6440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回顾：</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20</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多年前，当约瑟只有</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岁的时候，约瑟的哥哥们出于对约瑟的嫉妒将约瑟卖到埃及做奴隶。作过奴隶，当过囚犯，约瑟</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岁的时候最终成为埃及的宰相。当时天下大饥荒，只有埃及有粮食，约瑟的哥哥们就顺服父亲雅各的命令从迦南下到埃及买粮食。经过约瑟对哥哥们的一系列考验之后，最终约瑟和哥哥们相认。 </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742395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与兄弟相认</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45:4】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约瑟又对他弟兄们说：“请你们近前来。”他们就近前来，他说：“我是你们的兄弟约瑟，就是你们所卖到埃及的。</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指出哥哥们的罪行</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饶恕赦免</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遮蔽哥哥们的羞耻</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373651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掌管一切</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45:5】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现在不要因为把我卖到这里自忧自恨，这是　神差我在你们以先来，为要保全生命。</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神预定一切</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神是主动的，人是被动的。</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50905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的权柄和人的自由</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救恩</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的拣选</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的相信</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基督被钉十字架</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的预定计划</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罪人负有</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责任</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神掌管一切，但人要为自己的行为负责</a:t>
            </a:r>
          </a:p>
          <a:p>
            <a:pPr marL="0" indent="0" algn="just">
              <a:lnSpc>
                <a:spcPct val="140000"/>
              </a:lnSpc>
              <a:spcAft>
                <a:spcPts val="0"/>
              </a:spcAft>
              <a:buNone/>
            </a:pPr>
            <a:r>
              <a:rPr lang="zh-CN" altLang="en-US" sz="36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得救</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是出于神的恩典，犯罪是</a:t>
            </a:r>
            <a:r>
              <a:rPr lang="zh-CN" altLang="en-US" sz="36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出于人自己</a:t>
            </a:r>
            <a:r>
              <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16580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 calcmode="lin" valueType="num">
                                      <p:cBhvr additive="base">
                                        <p:cTn id="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就放声大哭，埃及人和法老家中的人都听见了。</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wept aloud, and the Egyptians and the house of Pharaoh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heard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对他弟兄们说：“我是约瑟，我的父亲还在吗？”他弟兄不能回答，因为在他面前都惊惶</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Joseph said to his brothers, "I am Joseph; does my father still live?" But his brothers could not answer him, for they were dismayed in his presence.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58893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“使人和睦”</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的约瑟</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恢复和哥哥们的关系</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使哥哥们与弟弟便雅悯真正和睦</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两</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次</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试验哥哥们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不再嫉妒便雅悯</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使雅各重新信任儿子们</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各看到儿子们生命的改变。</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使埃及人接纳以色列全家</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589401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成为“使人和睦”的人的最根本的原因是什么？</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是怎样使人和睦（建立人与人之间和平和睦的关系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endParaRPr lang="en-US" altLang="zh-CN"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14375" indent="-714375" algn="jus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我们</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是怎样成为“使人和睦的人”，我的方式和约瑟有</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何</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异同？</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又对他弟兄们说：“请你们近前来。”他们就近前来，他说：“我是你们的兄弟约瑟，就是你们所卖到埃及的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said to his brothers, "Please come near to me." So they came near. Then he said: "I am Joseph your brother, whom you sold into Egypt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现在</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不要因为把我卖到这里自忧自恨，这是　神差我在你们以先来，为要保全生命</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do not therefore be grieved or angry with yourselves because you sold me here; for God sent me before you to preserve life.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8981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现在</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这地的饥荒已经二年了，还有五年不能耕种，不能收成</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two years the famine has been in the land, and there are still five years in which there will be neither plowing nor harvesting.</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差我在你们以先来，为要给你们存留余种在世上，又要大施拯救，保全你们的生命</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God sent me before you to preserve a posterity for you in the earth, and to save your lives by a great deliverance.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58355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这样</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看来，差我到这里来的不是你们，乃是　神。他又使我如法老的父，作他全家的主，并埃及全地的宰相</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it was not you who sent me here, but God; and He has made me a father to Pharaoh, and lord of all his house, and a ruler throughout all the land of Egypt.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要赶紧上到我父亲那里，对他说：‘你儿子约瑟这样说：　神使我作全埃及的主，请你下到我这里来，不要耽延</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Hurry and go up to my father, and say to him, "Thus says your son Joseph: "God has made me lord of all Egypt; come down to me, do not tarry.</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91590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和你的儿子、孙子，连牛群羊群，并一切所有的，都可以住在歌珊地，与我相近</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dwell in the land of Goshen, and you shall be near to me, you and your children, your children's children, your flocks and your herds, and all that you have.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我</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要在那里奉养你；因为还有五年的饥荒，免得你和你的眷属，并一切所有的，都败落了。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will provide for you, lest you and your household, and all that you have, come to poverty; for there are still five years of famine."'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04677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况且</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你们的眼和我兄弟便雅悯的眼，都看见是我亲口对你们说话</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behold, your eyes and the eyes of my brother Benjamin see that it is my mouth that speaks to you.</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也要将我在埃及一切的荣耀和你们所看见的事，都告诉我父亲，又要赶紧地将我父亲搬到我这里来。</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So you shall tell my father of all my glory in Egypt, and of all that you have seen; and you shall hurry and bring my father down here."</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07191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于是</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约瑟伏在他兄弟便雅悯的颈项上哭；便雅悯也在他的颈项上哭</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fell on his brother Benjamin's neck and wept, and Benjamin wept on his neck.</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又与众弟兄亲嘴，抱着他们哭，随后他弟兄们就和他说话</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kissed all his brothers and wept over them, and after that his brothers talked with him.</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38912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45:1-28】</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这</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风声传到法老的宫里，说：“约瑟的弟兄们来了。”法老和他的臣仆都很喜欢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report of it was heard in Pharaoh's house, saying, "Joseph's brothers have come." So it pleased Pharaoh and his servants well.</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法老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对约瑟说：“你吩咐你的弟兄们说：‘你们要这样行：把驮子抬在牲口上，起身往迦南地去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said to Joseph, "Say to your brothers, "Do this: Load your animals and depart; go to the land of Canaan.</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51549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5628</TotalTime>
  <Words>1588</Words>
  <Application>Microsoft Office PowerPoint</Application>
  <PresentationFormat>全屏显示(4:3)</PresentationFormat>
  <Paragraphs>103</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659</cp:revision>
  <dcterms:created xsi:type="dcterms:W3CDTF">2014-02-25T17:54:08Z</dcterms:created>
  <dcterms:modified xsi:type="dcterms:W3CDTF">2018-08-17T19:13:34Z</dcterms:modified>
</cp:coreProperties>
</file>