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3"/>
  </p:notesMasterIdLst>
  <p:handoutMasterIdLst>
    <p:handoutMasterId r:id="rId24"/>
  </p:handoutMasterIdLst>
  <p:sldIdLst>
    <p:sldId id="1079" r:id="rId2"/>
    <p:sldId id="1510" r:id="rId3"/>
    <p:sldId id="1511" r:id="rId4"/>
    <p:sldId id="1512" r:id="rId5"/>
    <p:sldId id="1513" r:id="rId6"/>
    <p:sldId id="1514" r:id="rId7"/>
    <p:sldId id="1515" r:id="rId8"/>
    <p:sldId id="1516" r:id="rId9"/>
    <p:sldId id="1517" r:id="rId10"/>
    <p:sldId id="1518" r:id="rId11"/>
    <p:sldId id="1519" r:id="rId12"/>
    <p:sldId id="1520" r:id="rId13"/>
    <p:sldId id="1521" r:id="rId14"/>
    <p:sldId id="1522" r:id="rId15"/>
    <p:sldId id="1523" r:id="rId16"/>
    <p:sldId id="1524" r:id="rId17"/>
    <p:sldId id="1525" r:id="rId18"/>
    <p:sldId id="1506" r:id="rId19"/>
    <p:sldId id="1507" r:id="rId20"/>
    <p:sldId id="1508" r:id="rId21"/>
    <p:sldId id="1284" r:id="rId22"/>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p:cViewPr varScale="1">
        <p:scale>
          <a:sx n="62" d="100"/>
          <a:sy n="62" d="100"/>
        </p:scale>
        <p:origin x="67" y="88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2018/8/24</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2018/8/24</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2018/8/24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2018/8/24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2018/8/24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2018/8/24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2018/8/24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2018/8/24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2018/8/24</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2018/8/24</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2018/8/24</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2018/8/24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2018/8/24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2018/8/24</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46</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1-34】</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以色列带着一切所有的，起身来到别是巴，就献祭给他父亲以撒的　神。</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So Israel took his journey with all that he had, and came to Beersheba, and offered sacrifices to the God of his father Isaac.</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夜间，　神在异象中对以色列说：“雅各！雅各！”他说：“我在这里。” </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God spoke to Israel in the visions of the night, and said, "Jacob, Jacob!" And he said, "Here I am</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514290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850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46</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1-34】</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19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雅各之妻拉结的儿子是约瑟和便雅悯。</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sons of Rachel, Jacob's wife, were Joseph and Benjamin.</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20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约瑟在埃及地生了玛拿西和以法莲，就是安城的祭司波提非拉的女儿亚西纳给约瑟生的。</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to Joseph in the land of Egypt were born Manasseh and Ephraim, whom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Asenath</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daughter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Poti-Pherah</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priest of On, bore to him</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54860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1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46</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1-34】</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便雅悯的儿子是比拉、比结、亚实别、基拉、乃幔、以希、罗实、母平、户平、亚勒。</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sons of Benjamin were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Belah</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Becher,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Ashbel</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Gera,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Naaman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Ehi</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Rosh,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Muppim</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Huppim</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Ard</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这是拉结给雅各所生的儿孙，共有十四人。</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These were the sons of Rachel, who were born to Jacob: fourteen persons in all</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5949958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46</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1-34】</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23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但的儿子是户伸；</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son of Dan was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Hushim</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拿弗他利的儿子是雅薛、沽尼、耶色、示冷。</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sons of Naphtali were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Jahzeel</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Guni</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Jezer</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Shillem</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422901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46</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1-34】</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25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这是拉班给他女儿拉结的婢女辟拉从雅各所生的儿孙，共有七人。</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These were the sons of Bilhah, whom Laban gave to Rachel his daughter, and she bore these to Jacob: seven persons in all.</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26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那与雅各同到埃及的，除了他儿妇之外，凡从他所生的，共有六十六人。</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All the persons who went with Jacob to Egypt, who came from his body, besides Jacob's sons' wives, were sixty-six persons in all</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7795400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46</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1-34】</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27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还有约瑟在埃及所生的两个儿子。雅各家来到埃及的共有七十人。</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the sons of Joseph who were born to him in Egypt were two persons. All the persons of the house of Jacob who went to Egypt were seventy.</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28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雅各打发犹大先去见约瑟，请派人引路往歌珊去；于是他们来到歌珊地。</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he sent Judah before him to Joseph, to point out before him the way to Goshen. And they came to the land of Goshen</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9969636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00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46</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1-34】</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29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约瑟套车往歌珊去，迎接他父亲以色列。及至见了面，就伏在父亲的颈项上，哭了许久。</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So Joseph made ready his chariot and went up to Goshen to meet his father Israel; and he presented himself to him, and fell on his neck and wept on his neck a good while.</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30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以色列对约瑟说：“我既得见你的面，知道你还在，就是死我也甘心。” </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Israel said to Joseph, "Now let me die, since I have seen your face, because you are still alive</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6054134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00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46</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1-34】</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31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约瑟对他的弟兄和他父的全家说：“我要上去告诉法老，对他说：‘我的弟兄和我父的全家，从前在迦南地，现今都到我这里来了。</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Joseph said to his brothers and to his father's household, "I will go up and tell Pharaoh, and say to him, "My brothers and those of my father's house, who were in the land of Canaan, have come to me.</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32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他们本是牧羊的人，以养牲畜为业，他们把羊群牛群和一切所有的都带来了。’ </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the men are shepherds, for their occupation has been to feed livestock; and they have brought their flocks, their herds, and all that they have.'</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02049475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00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46</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1-34】</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33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等法老召你们的时候，问你们说：‘你们以何事为业？’</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So it shall be, when Pharaoh calls you and says, "What is your occupation?'</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你们要说：‘你的仆人，从幼年直到如今，都以养牲畜为业，连我们的祖宗也都以此为业。’这样，你们可以住在歌珊地，因为凡牧羊的，都被埃及人所厌恶。” </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that you shall say, "Your servants' occupation has been with livestock from our youth even till now, both we and also our fathers,' that you may dwell in the land of Goshen; for every shepherd is an abomination to the Egyptians."</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9825520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4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雅</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各求告</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神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46</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1-5</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自己的意思：</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祖上的经验：</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放下自己的旨意，求问神的旨意</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“别是巴”</a:t>
            </a:r>
          </a:p>
        </p:txBody>
      </p:sp>
    </p:spTree>
    <p:extLst>
      <p:ext uri="{BB962C8B-B14F-4D97-AF65-F5344CB8AC3E}">
        <p14:creationId xmlns:p14="http://schemas.microsoft.com/office/powerpoint/2010/main" val="163736510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4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家族</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名单（创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46</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6-27</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神的选民</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外邦人成为神的选民</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选民的</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使命</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达成</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神的旨意，不是仅仅为了自己在地上的福</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乐。</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“以色列”</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or“</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雅各”</a:t>
            </a:r>
          </a:p>
        </p:txBody>
      </p:sp>
    </p:spTree>
    <p:extLst>
      <p:ext uri="{BB962C8B-B14F-4D97-AF65-F5344CB8AC3E}">
        <p14:creationId xmlns:p14="http://schemas.microsoft.com/office/powerpoint/2010/main" val="13850905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46</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1-34】</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3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神说：“我是　神，就是你父亲的　神。你下埃及去不要害怕，因为我必使你在那里成为大族。</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So He said, "I am God, the God of your father; do not fear to go down to Egypt, for I will make of you a great nation there.</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我要和你同下埃及去，也必定带你上来，约瑟必给你送终（原文作“将手按在你的眼睛上”）。” </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 will go down with you to Egypt, and I will also surely bring you up again; and Joseph will put his hand on your eyes</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75414442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4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分别</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埃及人厌恶以色列人</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以色列人不可隐藏自己的身份</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要分别为</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圣</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40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主动：选民不可忘记（否认）自己的身份</a:t>
            </a:r>
          </a:p>
          <a:p>
            <a:pPr marL="457200" lvl="1" indent="0" algn="just">
              <a:lnSpc>
                <a:spcPct val="140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被动：世人厌恶神的选民</a:t>
            </a:r>
          </a:p>
          <a:p>
            <a:pPr marL="0" indent="0" algn="just">
              <a:lnSpc>
                <a:spcPct val="140000"/>
              </a:lnSpc>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21658076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问题讨论</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endParaRPr lang="zh-CN" altLang="en-US" sz="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列举</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圣经中的人物在要做出重大决定之前先求问神的旨意的例子？他们为什么要先求问神的</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旨意？</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spcAft>
                <a:spcPts val="0"/>
              </a:spcAft>
              <a:buAutoNum type="arabicParenR"/>
            </a:pPr>
            <a:endParaRPr lang="en-US" altLang="zh-CN" sz="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spcAft>
                <a:spcPts val="0"/>
              </a:spcAft>
              <a:buAutoNum type="arabicParenR"/>
            </a:pPr>
            <a:endParaRPr lang="en-US" altLang="zh-CN" sz="6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spcAft>
                <a:spcPts val="0"/>
              </a:spcAft>
              <a:buAutoNum type="arabicParenR"/>
            </a:pPr>
            <a:endParaRPr lang="en-US" altLang="zh-CN" sz="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buFont typeface="Arial" panose="020B0604020202020204" pitchFamily="34" charset="0"/>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怎样</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才能知道是神的</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旨意？</a:t>
            </a:r>
            <a:endParaRPr lang="en-US" altLang="zh-CN" sz="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buFont typeface="Arial" panose="020B0604020202020204" pitchFamily="34" charset="0"/>
              <a:buAutoNum type="arabicParenR"/>
            </a:pPr>
            <a:endParaRPr lang="en-US" altLang="zh-CN" sz="6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buFont typeface="Arial" panose="020B0604020202020204" pitchFamily="34" charset="0"/>
              <a:buAutoNum type="arabicParenR"/>
            </a:pPr>
            <a:endParaRPr lang="zh-CN" altLang="en-US" sz="600" b="1" kern="100" dirty="0">
              <a:latin typeface="微软雅黑" panose="020B0503020204020204" pitchFamily="34" charset="-122"/>
              <a:ea typeface="微软雅黑" panose="020B0503020204020204" pitchFamily="34" charset="-122"/>
              <a:cs typeface="Calibri" panose="020F0502020204030204" pitchFamily="34" charset="0"/>
            </a:endParaRPr>
          </a:p>
          <a:p>
            <a:pPr marL="714375" indent="-714375" algn="jus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3</a:t>
            </a:r>
            <a:r>
              <a:rPr lang="zh-CN" altLang="en-US" sz="3600" b="1" kern="10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smtClean="0">
                <a:latin typeface="微软雅黑" panose="020B0503020204020204" pitchFamily="34" charset="-122"/>
                <a:ea typeface="微软雅黑" panose="020B0503020204020204" pitchFamily="34" charset="-122"/>
                <a:cs typeface="Calibri" panose="020F0502020204030204" pitchFamily="34" charset="0"/>
              </a:rPr>
              <a:t>分享</a:t>
            </a:r>
            <a:r>
              <a:rPr lang="zh-CN" altLang="en-US" sz="3600" b="1" kern="100">
                <a:latin typeface="微软雅黑" panose="020B0503020204020204" pitchFamily="34" charset="-122"/>
                <a:ea typeface="微软雅黑" panose="020B0503020204020204" pitchFamily="34" charset="-122"/>
                <a:cs typeface="Calibri" panose="020F0502020204030204" pitchFamily="34" charset="0"/>
              </a:rPr>
              <a:t>自己求问神的旨意的经历？</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8370483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00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46</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1-34】</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5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雅各就从别是巴起行。以色列的儿子们使他们的父亲雅各和他们的妻子、儿女，都坐在法老为雅各送来的车上。</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Jacob arose from Beersheba; and the sons of Israel carried their father Jacob, their little ones, and their wives, in the carts which Pharaoh had sent to carry him.</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6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他们又带着在迦南地所得的牲畜、货财来到埃及。雅各和他的一切子孙都一同来了。</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So they took their livestock and their goods, which they had acquired in the land of Canaan, and went to Egypt, Jacob and all his descendants with him</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987356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46</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1-34】</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7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雅各把他的儿子、孙子、女儿、孙女，并他的子子孙孙，一同带到埃及。</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His sons and his sons' sons, his daughters and his sons' daughters, and all his descendants he brought with him to Egypt.</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8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来到埃及的以色列人，名字记在下面：雅各和他的儿孙，雅各的长子是流便。</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Now these were the names of the children of Israel, Jacob and his sons, who went to Egypt: Reuben was Jacob's firstborn</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912934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1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46</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1-34】</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9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流便的儿子是哈诺、法路、希斯伦、迦米；</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sons of Reuben were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Hanoch</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Pallu</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Hezron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and Carmi.</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10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西缅的儿子是耶母利、雅悯、阿辖、雅斤、琐辖，还有迦南女子所生的扫罗；</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sons of Simeon were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Jemuel</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Jamin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Ohad</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Jachin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Zohar, and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Shaul</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 of a Canaanite woman</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435575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46</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1-34】</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利未的儿子是革顺、哥辖、米拉利；</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sons of Levi were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Gershon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Kohath, and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Merari</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犹大的儿子是珥、俄南、示拉、法勒斯、谢拉，惟有珥与俄南死在迦南地；法勒斯的儿子是希斯仑、哈母勒；</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sons of Judah were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Er</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Onan,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Shelah</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Perez, and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Zerah</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(but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Er</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and Onan died in the land of Canaan). The sons of Perez were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Hezron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Hamul</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9143026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46</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1-34】</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13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以萨迦的儿子是陀拉、普瓦、约伯、伸仑；</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sons of Issachar were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Tola</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Puvah</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 and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Shimron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西布伦的儿子是西烈、以伦、雅利。</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sons of Zebulun were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Sered</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Elon, and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Jahleel</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659580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46</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1-34】</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15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这是利亚在巴旦亚兰给雅各所生的儿子，还有女儿底拿。儿孙共有三十三人。</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These were the sons of Leah, whom she bore to Jacob in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Padan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Aram, with his daughter Dinah. All the persons, his sons and his daughters, were thirty-three.</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16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迦得的儿子是洗非芸、哈基、书尼、以斯本、以利、亚罗底、亚列利。</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sons of Gad were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Ziphion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Haggi</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Shuni</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Ezbon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Eri</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Arodi</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and Areli</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 </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6054109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46</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1-34】</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17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亚设的儿子是音拿、亦施瓦、亦施韦、比利亚，还有他们的妹子西拉。比利亚的儿子是希别、玛结。</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sons of Asher were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Jimnah</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Ishuah</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Isui</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Beriah</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Serah</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their sister. And the sons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Beriah</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were Heber and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Malchiel</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18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这是拉班给他女儿利亚的婢女悉帕从雅各所生的儿孙，共有十六人。</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These were the sons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Zilpah</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whom Laban gave to Leah his daughter; and these she bore to Jacob: sixteen persons</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0382124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5643</TotalTime>
  <Words>1714</Words>
  <Application>Microsoft Office PowerPoint</Application>
  <PresentationFormat>全屏显示(4:3)</PresentationFormat>
  <Paragraphs>111</Paragraphs>
  <Slides>21</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21</vt:i4>
      </vt:variant>
    </vt:vector>
  </HeadingPairs>
  <TitlesOfParts>
    <vt:vector size="28"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662</cp:revision>
  <dcterms:created xsi:type="dcterms:W3CDTF">2014-02-25T17:54:08Z</dcterms:created>
  <dcterms:modified xsi:type="dcterms:W3CDTF">2018-08-24T17:11:31Z</dcterms:modified>
</cp:coreProperties>
</file>