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1079" r:id="rId2"/>
    <p:sldId id="1553" r:id="rId3"/>
    <p:sldId id="1554" r:id="rId4"/>
    <p:sldId id="1555" r:id="rId5"/>
    <p:sldId id="1556" r:id="rId6"/>
    <p:sldId id="1557" r:id="rId7"/>
    <p:sldId id="1558" r:id="rId8"/>
    <p:sldId id="1559" r:id="rId9"/>
    <p:sldId id="1560" r:id="rId10"/>
    <p:sldId id="1561" r:id="rId11"/>
    <p:sldId id="1562" r:id="rId12"/>
    <p:sldId id="1563" r:id="rId13"/>
    <p:sldId id="1564" r:id="rId14"/>
    <p:sldId id="1526" r:id="rId15"/>
    <p:sldId id="1527" r:id="rId16"/>
    <p:sldId id="1565" r:id="rId17"/>
    <p:sldId id="1528" r:id="rId18"/>
    <p:sldId id="1566" r:id="rId19"/>
    <p:sldId id="1567" r:id="rId20"/>
    <p:sldId id="1551"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13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2018/9/6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2018/9/6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2018/9/6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2018/9/6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2018/9/6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2018/9/6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2018/9/6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2018/9/6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2018/9/6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这事以后，有人告诉约瑟说：“你的父亲病了。”他就带着两个儿子玛拿西和以法莲同去。</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Now it came to pass after these things that Joseph was told, "Indeed your father is sick"; and he took with him his two sons, Manasseh and Ephraim.</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有人告诉雅各说：“请看，你儿子约瑟到你这里来了。”以色列就勉强在床上坐起来。</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Jacob was told, "Look, your son Joseph is coming to you"; and Israel strengthened himself and sat up on the bed.</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他父亲不从，说：“我知道！我儿，我知道！他也必成为一族，也必昌大，只是他的兄弟将来比他还大，他兄弟的后裔要成为多族。”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his father refused and said, "I know, my son, I know. He also shall become a people, and he also shall be great; but truly his younger brother shall be greater than he, and his descendants shall become a multitude of nations."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当日就给他们祝福说：“以色列人要指着你们祝福说：‘愿　神使你如以法莲、玛拿西一样。’”于是立以法莲在玛拿西以上。</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blessed them that day, saying, "By you Israel will bless, saying, "May God make you as Ephraim and as Manasseh!"' And thus he set Ephraim before Manasseh.</a:t>
            </a:r>
          </a:p>
        </p:txBody>
      </p:sp>
    </p:spTree>
    <p:extLst>
      <p:ext uri="{BB962C8B-B14F-4D97-AF65-F5344CB8AC3E}">
        <p14:creationId xmlns:p14="http://schemas.microsoft.com/office/powerpoint/2010/main" val="39568850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以色列又对约瑟说：“我要死了，但　神必与你们同在，领你们回到你们列祖之地。</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Israel said to Joseph, "Behold, I am dying, but God will be with you and bring you back to the land of your fathers.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并且我从前用弓用刀从亚摩利人手下夺的那块地，我都赐给你，使你比众弟兄多得一份。”</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Moreover I have given to you one portion above your brothers, which I took from the hand of the Amorite with my sword and my bow."</a:t>
            </a:r>
          </a:p>
        </p:txBody>
      </p:sp>
    </p:spTree>
    <p:extLst>
      <p:ext uri="{BB962C8B-B14F-4D97-AF65-F5344CB8AC3E}">
        <p14:creationId xmlns:p14="http://schemas.microsoft.com/office/powerpoint/2010/main" val="3710293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简述：</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当</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约瑟知道</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父亲雅各病重</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，就带着两个儿子以法莲和玛拿西去见父亲（</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各向约瑟重申了神向他所立的约（</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），然后，他收养约瑟的两个儿子，算作自己的儿子（</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6</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雅各把右手放在以法莲（年幼的）的头上而不是玛拿西（年长的）头上（</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48</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当约瑟发现雅各把右手放在以法莲头上，要先祝福他时，提出反对；但雅各回答说，“我知道，我儿我知道”（</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48</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）。这表明，神已指示雅各，雅各此时是在说预言：以法莲将比玛拿西大。（</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48</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20</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雅各还预言：约瑟最终将回到列祖之地。</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7642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各（以色列）给孩子的祝福表明：</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关注儿孙（后裔）与神的关系</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通过分享自己的人生经历来建立孩子对神的信心</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给孩子描绘出在神里面的盼望</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提醒孩子不要忘记自己的身份</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节的说明：（两种解释）</a:t>
            </a:r>
          </a:p>
        </p:txBody>
      </p:sp>
    </p:spTree>
    <p:extLst>
      <p:ext uri="{BB962C8B-B14F-4D97-AF65-F5344CB8AC3E}">
        <p14:creationId xmlns:p14="http://schemas.microsoft.com/office/powerpoint/2010/main" val="2227086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的拣选</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雅各祝福弟弟以法莲过于祝福哥哥玛拿西</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表明神的主权</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神要除去人一切的骄傲（自义）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75625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神的拣选</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林前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1:26-31】</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弟兄们哪，可见你们蒙召的，按着肉体有智慧的不多，有能力的不多，有尊贵的也不多。</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神却拣选了世上愚拙的，叫有智慧的羞愧；又拣选了世上软弱的，叫那强壮的羞愧</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神也拣选了世上卑贱的，被人厌恶的，以及那无有的，为要废掉那有的，</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2251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神的拣选</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林前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1:26-31】</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使一切有血气的，在　神面前一个也不能自夸。</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但你们得在基督耶稣里是本乎　神，　神又使他成为我们的智慧、公义、圣洁、救赎。</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如经上所记：“夸口的，当指着主夸口。”</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371753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的应许远超过世界（埃及）的所提供的</a:t>
            </a:r>
          </a:p>
          <a:p>
            <a:pPr marL="457200" lvl="1" indent="0" algn="just">
              <a:lnSpc>
                <a:spcPct val="14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雅各再一次提醒约瑟，要离开埃及，回到神的应许之地迦南去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4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不可爱上世界（埃及）</a:t>
            </a:r>
          </a:p>
          <a:p>
            <a:pPr marL="457200" lvl="1" indent="0" algn="just">
              <a:lnSpc>
                <a:spcPct val="14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在世界（埃及）只是</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寄居</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376085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的应许远超过世界（埃及）的所提供的</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不可爱上世界（埃及）</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约壹</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2:15-17】</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爱世界和世界上的事。人若爱世界，爱父的心就不在他里面了。</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因为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凡世界上的事，就像肉体的情欲，眼目的情欲，并今生的骄傲，都不是从父来的，乃是从世界来的。</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这</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世界和其上的情欲都要过去，惟独遵行　神旨意的，是永远常存</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8522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的应许远超过世界（埃及）的所提供的</a:t>
            </a:r>
          </a:p>
          <a:p>
            <a:pPr marL="0" indent="0" algn="just">
              <a:lnSpc>
                <a:spcPct val="14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在世界（埃及）只是寄居</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彼前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亲爱的弟兄啊，你们是客旅，是寄居的。我劝你们要禁戒肉体的私欲，这私欲是与灵魂争战的。</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00067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雅各对约瑟说：“全能的　神曾在迦南地的路斯向我显现，赐福与我，</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Jacob said to Joseph: "God Almighty appeared to me at Luz in the land of Canaan and blessed me,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对我说：‘我必使你生养众多，成为多民，又要把这地赐给你的后裔，永远为业。’</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said to me, "Behold, I will make you fruitful and multiply you, and I will make of you a multitude of people, and give this land to your descendants after you as an everlasting possession.'</a:t>
            </a:r>
          </a:p>
        </p:txBody>
      </p:sp>
    </p:spTree>
    <p:extLst>
      <p:ext uri="{BB962C8B-B14F-4D97-AF65-F5344CB8AC3E}">
        <p14:creationId xmlns:p14="http://schemas.microsoft.com/office/powerpoint/2010/main" val="17083962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讨论：</a:t>
            </a: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便失去长子的名分，约瑟事实上得到了长子的名分，这是出于神的拣选，还是他们自己的行为所带来的结果</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圣经中的其他人物事例，讨论神的拣选预定和人的责任之间的关系？？</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今天的世界养育敬虔的孩子所面临最大的困难是什么</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6635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我未到埃及见你之先，你在埃及地所生的以法莲和玛拿西，这两个儿子是我的，正如流便和西缅是我的一样。</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now your two sons, Ephraim and Manasseh, who were born to you in the land of Egypt before I came to you in Egypt, are mine; as Reuben and Simeon, they shall be mine.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你在他们以后所生的，就是你的，他们可以归于他们弟兄的名下得产业。</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Your offspring whom you beget after them shall be yours; they will be called by the name of their brothers in their inheritance.</a:t>
            </a:r>
          </a:p>
        </p:txBody>
      </p:sp>
    </p:spTree>
    <p:extLst>
      <p:ext uri="{BB962C8B-B14F-4D97-AF65-F5344CB8AC3E}">
        <p14:creationId xmlns:p14="http://schemas.microsoft.com/office/powerpoint/2010/main" val="888568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至于我，我从巴旦来的时候，拉结死在我眼前，在迦南地的路上，离以法他还有一段路程，我就把她葬在以法他的路上；以法他就是伯利恒。”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as for me, when I came from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Padan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Rachel died beside me in the land of Canaan on the way, when there was but a little distance to go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Ephrath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I buried her there on the way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Ephrath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(that is, Bethlehem)."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以色列看见约瑟的两个儿子，就说：“这是谁？”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Israel saw Joseph's sons, and said, "Who are these?"</a:t>
            </a:r>
          </a:p>
        </p:txBody>
      </p:sp>
    </p:spTree>
    <p:extLst>
      <p:ext uri="{BB962C8B-B14F-4D97-AF65-F5344CB8AC3E}">
        <p14:creationId xmlns:p14="http://schemas.microsoft.com/office/powerpoint/2010/main" val="2772283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约瑟对他父亲说：“这是　神在这里赐给我的儿子。”以色列说：“请你领他们到我跟前，我要给他们祝福。”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said to his father, "They are my sons, whom God has given me in this place." And he said, "Please bring them to me, and I will bless them."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以色列年纪老迈，眼睛昏花，不能看见。约瑟领他们到他跟前，他就和他们亲嘴，抱着他们。</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eyes of Israel were dim with age, so that he could not see. Then Joseph brought them near him, and he kissed them and embraced them.</a:t>
            </a:r>
          </a:p>
        </p:txBody>
      </p:sp>
    </p:spTree>
    <p:extLst>
      <p:ext uri="{BB962C8B-B14F-4D97-AF65-F5344CB8AC3E}">
        <p14:creationId xmlns:p14="http://schemas.microsoft.com/office/powerpoint/2010/main" val="427048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以色列对约瑟说：“我想不到得见你的面，不料，　神又使我得见你的儿子。”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Israel said to Joseph, "I had not thought to see your face; but in fact, God has also shown me your offspring!"</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约瑟把两个儿子从以色列两膝中领出来，自己就脸伏于地下拜。</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Joseph brought them from beside his knees, and he bowed down with his face to the earth.</a:t>
            </a:r>
          </a:p>
        </p:txBody>
      </p:sp>
    </p:spTree>
    <p:extLst>
      <p:ext uri="{BB962C8B-B14F-4D97-AF65-F5344CB8AC3E}">
        <p14:creationId xmlns:p14="http://schemas.microsoft.com/office/powerpoint/2010/main" val="646456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随后约瑟又拉着他们两个：以法莲在他的右手里，对着以色列的左手；玛拿西在他的左手里，对着以色列的右手，领他们到以色列的跟前。</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Joseph took them both, Ephraim with his right hand toward Israel's left hand, and Manasseh with his left hand toward Israel's right hand, and brought them near him.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以色列伸出右手来，按在以法莲的头上，以法莲乃是次子；又剪搭过左手来按在玛拿西的头上，玛拿西原是长子。</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Israel stretched out his right hand and laid it on Ephraim's head, who was the younger, and his left hand on Manasseh's head, guiding his hands knowingly, for Manasseh was the firstborn.</a:t>
            </a:r>
          </a:p>
        </p:txBody>
      </p:sp>
    </p:spTree>
    <p:extLst>
      <p:ext uri="{BB962C8B-B14F-4D97-AF65-F5344CB8AC3E}">
        <p14:creationId xmlns:p14="http://schemas.microsoft.com/office/powerpoint/2010/main" val="41041052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他就给约瑟祝福说：“愿我祖亚伯拉罕和我父以撒所侍奉的　神，就是一生牧养我直到今日的　神，</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he blessed Joseph,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said:"God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before whom my fathers Abraham and Isaac walked, The God who has fed me all my life long to this day,</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救赎我脱离一切患难的那使者，赐福与这两个童子。愿他们归在我的名下和我祖亚伯拉罕、我父以撒的名下，又愿他们在世界中生养众多。”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Angel who has redeemed me from all evil, Bless the lads; Let my name be named upon them, And the name of my fathers Abraham and Isaac; And let them grow into a multitude in the midst of the earth."</a:t>
            </a:r>
          </a:p>
        </p:txBody>
      </p:sp>
    </p:spTree>
    <p:extLst>
      <p:ext uri="{BB962C8B-B14F-4D97-AF65-F5344CB8AC3E}">
        <p14:creationId xmlns:p14="http://schemas.microsoft.com/office/powerpoint/2010/main" val="258952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48:1-22】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约瑟见他父亲把右手按在以法莲的头上，就不喜悦，便提起他父亲的手，要从以法莲头上挪到玛拿西的头上。</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when Joseph saw that his father laid his right hand on the head of Ephraim, it displeased him; so he took hold of his father's hand to remove it from Ephraim's head to Manasseh's head.</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约瑟对他父亲说：“我父，不是这样，这本是长子，求你把右手按在他的头上。”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Joseph said to his father, "Not so, my father, for this one is the firstborn; put your right hand on his head."</a:t>
            </a:r>
          </a:p>
        </p:txBody>
      </p:sp>
    </p:spTree>
    <p:extLst>
      <p:ext uri="{BB962C8B-B14F-4D97-AF65-F5344CB8AC3E}">
        <p14:creationId xmlns:p14="http://schemas.microsoft.com/office/powerpoint/2010/main" val="2205893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5699</TotalTime>
  <Words>1089</Words>
  <Application>Microsoft Office PowerPoint</Application>
  <PresentationFormat>全屏显示(4:3)</PresentationFormat>
  <Paragraphs>98</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671</cp:revision>
  <dcterms:created xsi:type="dcterms:W3CDTF">2014-02-25T17:54:08Z</dcterms:created>
  <dcterms:modified xsi:type="dcterms:W3CDTF">2018-09-07T05:52:11Z</dcterms:modified>
</cp:coreProperties>
</file>