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1079" r:id="rId2"/>
    <p:sldId id="1568" r:id="rId3"/>
    <p:sldId id="1569" r:id="rId4"/>
    <p:sldId id="1570" r:id="rId5"/>
    <p:sldId id="1571" r:id="rId6"/>
    <p:sldId id="1572" r:id="rId7"/>
    <p:sldId id="1573" r:id="rId8"/>
    <p:sldId id="1574" r:id="rId9"/>
    <p:sldId id="1575" r:id="rId10"/>
    <p:sldId id="1576" r:id="rId11"/>
    <p:sldId id="1577" r:id="rId12"/>
    <p:sldId id="1578" r:id="rId13"/>
    <p:sldId id="1579" r:id="rId14"/>
    <p:sldId id="1580" r:id="rId15"/>
    <p:sldId id="1581" r:id="rId16"/>
    <p:sldId id="1582" r:id="rId17"/>
    <p:sldId id="1553" r:id="rId18"/>
    <p:sldId id="1551"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2" d="100"/>
          <a:sy n="72" d="100"/>
        </p:scale>
        <p:origin x="84" y="13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2018/9/14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2018/9/14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2018/9/14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2018/9/14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2018/9/14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2018/9/14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2018/9/14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2018/9/14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雅各叫了他的儿子们来，说：“你们都来聚集，我好把你们日后必遇的事告诉你们。</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Jacob called his sons and said, "Gather together, that I may tell you what shall befall you in the last days:</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雅各的儿子们，你们要聚集而听，要听你们父亲以色列的话：</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"Gather together and hear, you sons of Jacob, And listen to Israel your father.</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迦得必被敌军追逼，他却要追逼他们的脚跟。</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"Gad, a troop shall tramp upon him, But he shall triumph at last.</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亚设之地必出肥美的粮食，且出君王的美味。</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"Bread from Asher shall be rich, And he shall yield royal dainties</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拿弗他利是被释放的母鹿，他出嘉美的言语。</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"Naphtali is a deer let loose; He uses beautiful words</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68988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约瑟是多结果子的树枝，是泉旁多结果的枝子，他的枝条探出墙外。</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"Joseph is a fruitful bough, A fruitful bough by a well; His branches run over the wall.</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弓箭手将他苦害，向他射箭，逼迫他。</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archers have bitterly grieved him, Shot at him and hated him.</a:t>
            </a:r>
          </a:p>
        </p:txBody>
      </p:sp>
    </p:spTree>
    <p:extLst>
      <p:ext uri="{BB962C8B-B14F-4D97-AF65-F5344CB8AC3E}">
        <p14:creationId xmlns:p14="http://schemas.microsoft.com/office/powerpoint/2010/main" val="2125198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但他的弓仍旧坚硬，他的手健壮敏捷，这是因以色列的牧者，以色列的磐石，就是雅各的大能者。</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But his bow remained in strength, And the arms of his hands were made strong By the hands of the Mighty God of Jacob (From there is the Shepherd, the Stone of Israel),</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你父亲的　神必帮助你，那全能者必将天上所有的福，地里所藏的福，以及生产乳养的福，都赐给你。</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By the God of your father who will help you, And by the Almighty who will bless you With blessings of heaven above, Blessings of the deep that lies beneath, Blessings of the breasts and of the womb.</a:t>
            </a:r>
          </a:p>
        </p:txBody>
      </p:sp>
    </p:spTree>
    <p:extLst>
      <p:ext uri="{BB962C8B-B14F-4D97-AF65-F5344CB8AC3E}">
        <p14:creationId xmlns:p14="http://schemas.microsoft.com/office/powerpoint/2010/main" val="824340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5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你父亲所祝的福，胜过我祖先所祝的福，如永世的山岭，至极的边界；这些福必降在约瑟的头上，临到那与弟兄迥别之人的顶上。</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blessings of your father Have excelled the blessings of my ancestors, Up to the utmost bound of the everlasting hills. They shall be on the head of Joseph, And on the crown of the head of him who was separate from his brothers.</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便雅悯是个撕掠的狼，早晨要吃他所抓的，晚上要分他所夺的。” </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"Benjamin is a ravenous wolf; In the morning he shall devour the prey, And at night he shall divide the spoil."</a:t>
            </a:r>
          </a:p>
        </p:txBody>
      </p:sp>
    </p:spTree>
    <p:extLst>
      <p:ext uri="{BB962C8B-B14F-4D97-AF65-F5344CB8AC3E}">
        <p14:creationId xmlns:p14="http://schemas.microsoft.com/office/powerpoint/2010/main" val="9625232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这一切是以色列的十二支派，这也是他们的父亲对他们所说的话，为他们所祝的福，都是按着各人的福分，为他们祝福。</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All these are the twelve tribes of Israel, and this is what their father spoke to them. And he blessed them; he blessed each one according to his own blessing.</a:t>
            </a:r>
          </a:p>
        </p:txBody>
      </p:sp>
    </p:spTree>
    <p:extLst>
      <p:ext uri="{BB962C8B-B14F-4D97-AF65-F5344CB8AC3E}">
        <p14:creationId xmlns:p14="http://schemas.microsoft.com/office/powerpoint/2010/main" val="2169369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各临终给儿子们的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祝福（预言）（</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各召集儿子们到他床边，“把你们日后必遇的事告诉你们”（</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便，西缅和利未（</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犹大</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和其他众子（</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和便雅悯（</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这一切是以色列的十二支派，这也是他们的父亲对他们所说的话。为他们所祝的福，都是按着各人的福分，为他们祝福。”（</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675347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便，西缅和利未（</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r>
              <a:rPr lang="zh-CN" altLang="en-US" sz="3600" dirty="0">
                <a:latin typeface="微软雅黑" panose="020B0503020204020204" pitchFamily="34" charset="-122"/>
                <a:ea typeface="微软雅黑" panose="020B0503020204020204" pitchFamily="34" charset="-122"/>
              </a:rPr>
              <a:t>“</a:t>
            </a:r>
            <a:r>
              <a:rPr lang="zh-CN" altLang="zh-CN" sz="3600" dirty="0" smtClean="0">
                <a:latin typeface="微软雅黑" panose="020B0503020204020204" pitchFamily="34" charset="-122"/>
                <a:ea typeface="微软雅黑" panose="020B0503020204020204" pitchFamily="34" charset="-122"/>
              </a:rPr>
              <a:t>放纵</a:t>
            </a:r>
            <a:r>
              <a:rPr lang="zh-CN" altLang="zh-CN" sz="3600" dirty="0">
                <a:latin typeface="微软雅黑" panose="020B0503020204020204" pitchFamily="34" charset="-122"/>
                <a:ea typeface="微软雅黑" panose="020B0503020204020204" pitchFamily="34" charset="-122"/>
              </a:rPr>
              <a:t>情欲，滚沸如</a:t>
            </a:r>
            <a:r>
              <a:rPr lang="zh-CN" altLang="zh-CN" sz="3600" dirty="0" smtClean="0">
                <a:latin typeface="微软雅黑" panose="020B0503020204020204" pitchFamily="34" charset="-122"/>
                <a:ea typeface="微软雅黑" panose="020B0503020204020204" pitchFamily="34" charset="-122"/>
              </a:rPr>
              <a:t>水</a:t>
            </a:r>
            <a:r>
              <a:rPr lang="en-US" altLang="zh-CN" sz="3600" dirty="0" smtClean="0">
                <a:latin typeface="微软雅黑" panose="020B0503020204020204" pitchFamily="34" charset="-122"/>
                <a:ea typeface="微软雅黑" panose="020B0503020204020204" pitchFamily="34" charset="-122"/>
              </a:rPr>
              <a:t>……</a:t>
            </a:r>
            <a:r>
              <a:rPr lang="zh-CN" altLang="zh-CN" sz="3600" dirty="0" smtClean="0">
                <a:latin typeface="微软雅黑" panose="020B0503020204020204" pitchFamily="34" charset="-122"/>
                <a:ea typeface="微软雅黑" panose="020B0503020204020204" pitchFamily="34" charset="-122"/>
              </a:rPr>
              <a:t>怒气暴烈</a:t>
            </a:r>
            <a:r>
              <a:rPr lang="zh-CN" altLang="en-US" sz="3600" dirty="0" smtClean="0">
                <a:latin typeface="微软雅黑" panose="020B0503020204020204" pitchFamily="34" charset="-122"/>
                <a:ea typeface="微软雅黑" panose="020B0503020204020204" pitchFamily="34" charset="-122"/>
              </a:rPr>
              <a:t>，</a:t>
            </a:r>
            <a:r>
              <a:rPr lang="zh-CN" altLang="zh-CN" sz="3600" dirty="0" smtClean="0">
                <a:latin typeface="微软雅黑" panose="020B0503020204020204" pitchFamily="34" charset="-122"/>
                <a:ea typeface="微软雅黑" panose="020B0503020204020204" pitchFamily="34" charset="-122"/>
              </a:rPr>
              <a:t>忿恨残忍”</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放纵情欲的恶果</a:t>
            </a:r>
          </a:p>
          <a:p>
            <a:pPr lvl="2" algn="just">
              <a:lnSpc>
                <a:spcPct val="140000"/>
              </a:lnSpc>
              <a:buFont typeface="Wingdings" panose="05000000000000000000" pitchFamily="2" charset="2"/>
              <a:buChar char="Ø"/>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失去</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本应有的属灵祝福</a:t>
            </a:r>
          </a:p>
          <a:p>
            <a:pPr lvl="2" algn="just">
              <a:lnSpc>
                <a:spcPct val="140000"/>
              </a:lnSpc>
              <a:buFont typeface="Wingdings" panose="05000000000000000000" pitchFamily="2" charset="2"/>
              <a:buChar char="Ø"/>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能力</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越大，所带来恶果越大</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放纵情欲的后果影响到后裔子孙</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心怀二意带来可怕的后果</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75279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“咒诅”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变为祝福</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苦害的约瑟成为多结果子的树枝</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认罪悔改可将“咒诅”变为祝福</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的罪恶不能拦阻神的祝福</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49:18】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耶和华啊，我向来等候你的救恩。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08396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了解</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支派的历史对我们的意义是什么</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雅各给孩子们的临终祝福，来讨论一个在神眼中的“好父亲”具有那些特点？他会教给</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孩子</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什么？</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6635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流便哪，你是我的长子，是我力量强壮的时候生的，本当大有尊荣，权力超众，</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"Reuben, you are my firstborn, My might and the beginning of my strength, The excellency of dignity and the excellency of power.</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但你放纵情欲、滚沸如水，必不得居首位，因为你上了你父亲的床，污秽了我的榻。</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Unstable as water, you shall not excel, Because you went up to your father's bed; Then you defiled it-- He went up to my couch.</a:t>
            </a:r>
          </a:p>
        </p:txBody>
      </p:sp>
    </p:spTree>
    <p:extLst>
      <p:ext uri="{BB962C8B-B14F-4D97-AF65-F5344CB8AC3E}">
        <p14:creationId xmlns:p14="http://schemas.microsoft.com/office/powerpoint/2010/main" val="1036309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西缅和利未是弟兄，他们的刀剑是残忍的器具。</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"Simeon and Levi are brothers; Instruments of cruelty are in their dwelling place.</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我的灵啊，不要与他们同谋；我的心哪，不要与他们联络；因为他们趁怒杀害人命，任意砍断牛腿大筋。</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Let not my soul enter their council; Let not my honor be united to their assembly; For in their anger they slew a man, And in their self-will they hamstrung an ox.</a:t>
            </a:r>
          </a:p>
        </p:txBody>
      </p:sp>
    </p:spTree>
    <p:extLst>
      <p:ext uri="{BB962C8B-B14F-4D97-AF65-F5344CB8AC3E}">
        <p14:creationId xmlns:p14="http://schemas.microsoft.com/office/powerpoint/2010/main" val="2100669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他们的怒气暴烈可咒，他们的忿恨残忍可诅。我要使他们分居在雅各家里，散住在以色列地中。</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Cursed be their anger, for it is fierce; And their wrath, for it is cruel! I will divide them in Jacob And scatter them in Israel.</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犹大啊，你弟兄们必赞美你，你手必掐住仇敌的颈项，你父亲的儿子们必向你下拜。</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"Judah, you are he whom your brothers shall praise; Your hand shall be on the neck of your enemies; Your father's children shall bow down before you.</a:t>
            </a:r>
          </a:p>
        </p:txBody>
      </p:sp>
    </p:spTree>
    <p:extLst>
      <p:ext uri="{BB962C8B-B14F-4D97-AF65-F5344CB8AC3E}">
        <p14:creationId xmlns:p14="http://schemas.microsoft.com/office/powerpoint/2010/main" val="1679800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犹大是个小狮子，我儿啊，你抓了食便上去；你屈下身去，卧如公狮，蹲如母狮，谁敢惹你？</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Judah is a lion's whelp; From the prey, my son, you have gone up. He bows down, he lies down as a lion; And as a lion, who shall rouse him?</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圭必不离犹大，杖必不离他两脚之间，直等细罗（就是“赐平安者”）来到，万民都必归顺。</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scepter shall not depart from Judah, Nor a lawgiver from between his feet, Until Shiloh comes; And to Him shall be the obedience of the people.</a:t>
            </a:r>
          </a:p>
        </p:txBody>
      </p:sp>
    </p:spTree>
    <p:extLst>
      <p:ext uri="{BB962C8B-B14F-4D97-AF65-F5344CB8AC3E}">
        <p14:creationId xmlns:p14="http://schemas.microsoft.com/office/powerpoint/2010/main" val="1820603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犹大把小驴拴在葡萄树上，把驴驹拴在美好的葡萄树上；他在葡萄酒中洗了衣服，在葡萄汁中洗了袍褂；</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Binding his donkey to the vine, And his donkey's colt to the choice vine, He washed his garments in wine, And his clothes in the blood of grapes.</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他的眼睛必因酒红润，他的牙齿必因奶白亮。</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His eyes are darker than wine, And his teeth whiter than milk.</a:t>
            </a:r>
          </a:p>
        </p:txBody>
      </p:sp>
    </p:spTree>
    <p:extLst>
      <p:ext uri="{BB962C8B-B14F-4D97-AF65-F5344CB8AC3E}">
        <p14:creationId xmlns:p14="http://schemas.microsoft.com/office/powerpoint/2010/main" val="3562472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西布伦必住在海口，必成为停船的海口，他的境界必延到西顿。</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"Zebulun shall dwell by the haven of the sea; He shall become a haven for ships, And his border shall adjoin Sidon.</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以萨迦是个强壮的驴，卧在羊圈之中。</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"Issachar is a strong donkey, Lying down between two burdens;</a:t>
            </a:r>
          </a:p>
        </p:txBody>
      </p:sp>
    </p:spTree>
    <p:extLst>
      <p:ext uri="{BB962C8B-B14F-4D97-AF65-F5344CB8AC3E}">
        <p14:creationId xmlns:p14="http://schemas.microsoft.com/office/powerpoint/2010/main" val="2673804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他以安静为佳，以肥地为美，便低肩背重，成为服苦的仆人。</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He saw that rest was good, And that the land was pleasant; He bowed his shoulder to bear a burden, And became a band of slaves.</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但必判断他的民，作以色列支派之一。</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"Dan shall judge his people As one of the tribes of Israel.</a:t>
            </a:r>
          </a:p>
        </p:txBody>
      </p:sp>
    </p:spTree>
    <p:extLst>
      <p:ext uri="{BB962C8B-B14F-4D97-AF65-F5344CB8AC3E}">
        <p14:creationId xmlns:p14="http://schemas.microsoft.com/office/powerpoint/2010/main" val="150734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但必作道上的蛇，路中的虺，咬伤马蹄，使骑马的坠落于后。</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Dan shall be a serpent by the way, A viper by the path, That bites the horse's heels So that its rider shall fall backward.</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耶和华啊，我向来等候你的救恩。</a:t>
            </a:r>
          </a:p>
          <a:p>
            <a:pPr marL="0" indent="0" algn="just">
              <a:lnSpc>
                <a:spcPct val="14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 have waited for your salvation, O LORD!</a:t>
            </a:r>
          </a:p>
        </p:txBody>
      </p:sp>
    </p:spTree>
    <p:extLst>
      <p:ext uri="{BB962C8B-B14F-4D97-AF65-F5344CB8AC3E}">
        <p14:creationId xmlns:p14="http://schemas.microsoft.com/office/powerpoint/2010/main" val="1751519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5713</TotalTime>
  <Words>1632</Words>
  <Application>Microsoft Office PowerPoint</Application>
  <PresentationFormat>全屏显示(4:3)</PresentationFormat>
  <Paragraphs>94</Paragraphs>
  <Slides>18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新細明體</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675</cp:revision>
  <dcterms:created xsi:type="dcterms:W3CDTF">2014-02-25T17:54:08Z</dcterms:created>
  <dcterms:modified xsi:type="dcterms:W3CDTF">2018-09-14T23:20:39Z</dcterms:modified>
</cp:coreProperties>
</file>