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1079" r:id="rId2"/>
    <p:sldId id="1609" r:id="rId3"/>
    <p:sldId id="1610" r:id="rId4"/>
    <p:sldId id="1611" r:id="rId5"/>
    <p:sldId id="1612" r:id="rId6"/>
    <p:sldId id="1551" r:id="rId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82" y="7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2018/10/26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埃及记简述：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神怎样拯救以色列人离开埃及为奴之地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神怎样带领以色列人走向应许之地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神怎样成就祂对亚伯拉罕的应许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的拯救：神的能力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（一～十八）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神拣选摩西（一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～四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神差遣摩西到法老面前（五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～七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神在埃及降下十灾（七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～十二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以色列人离开埃及地（十二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～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以色列人过红海（十四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～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赐下律法：神的圣洁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（十九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～四十）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神赐下律法（十九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～二十四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法版的被毁与再造（三十二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～三十五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会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幕之准备与建立（三十五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～四十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61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埃及记预表主耶稣的拯救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以色列人被法老奴役残害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&lt;-&gt;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信徒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在信主之前是罪和死亡的奴隶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神拯救以色列人离开埃及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&lt;-&gt;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耶稣拯救信徒脱离罪和死亡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神在旷野管教以色列人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&lt;-&gt;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圣灵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借着神的道使人重生，成为圣洁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49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摩西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第一个四十年：埃及的王子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第二个四十年：旷野的孤独牧羊人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第三个四十年：以色列的统帅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上帝对摩西的评价：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“尽忠”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12:7】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我的仆人摩西不是这样，他是在我全家尽忠的。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3:5】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摩西为仆人，在　神的全家诚然尽忠，为要证明将来必传说的事。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9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国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神通过摩西使以色列人成为一个国家。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神政国家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法制国家（神的律法）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神的信徒和国家公民的身份合一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摩西的以色列国预表永远的神的国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34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712968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	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分享讨论神在我个人信心生命成长的过程中的哪些作为，与神拯救带领以色列人出埃及时的作为相似？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2)	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摩西带领大约二、三百万以色列人出埃及，在旷野四十年。这是极为庞大和复杂的一项工作。如果你是摩西，你会最担心什么？</a:t>
            </a:r>
          </a:p>
        </p:txBody>
      </p:sp>
    </p:spTree>
    <p:extLst>
      <p:ext uri="{BB962C8B-B14F-4D97-AF65-F5344CB8AC3E}">
        <p14:creationId xmlns:p14="http://schemas.microsoft.com/office/powerpoint/2010/main" val="337663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5800</TotalTime>
  <Words>43</Words>
  <Application>Microsoft Office PowerPoint</Application>
  <PresentationFormat>全屏显示(4:3)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686</cp:revision>
  <dcterms:created xsi:type="dcterms:W3CDTF">2014-02-25T17:54:08Z</dcterms:created>
  <dcterms:modified xsi:type="dcterms:W3CDTF">2018-10-26T16:14:36Z</dcterms:modified>
</cp:coreProperties>
</file>