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9"/>
  </p:notesMasterIdLst>
  <p:handoutMasterIdLst>
    <p:handoutMasterId r:id="rId20"/>
  </p:handoutMasterIdLst>
  <p:sldIdLst>
    <p:sldId id="1079" r:id="rId2"/>
    <p:sldId id="1613" r:id="rId3"/>
    <p:sldId id="1614" r:id="rId4"/>
    <p:sldId id="1615" r:id="rId5"/>
    <p:sldId id="1616" r:id="rId6"/>
    <p:sldId id="1617" r:id="rId7"/>
    <p:sldId id="1618" r:id="rId8"/>
    <p:sldId id="1619" r:id="rId9"/>
    <p:sldId id="1620" r:id="rId10"/>
    <p:sldId id="1621" r:id="rId11"/>
    <p:sldId id="1622" r:id="rId12"/>
    <p:sldId id="1623" r:id="rId13"/>
    <p:sldId id="1624" r:id="rId14"/>
    <p:sldId id="1609" r:id="rId15"/>
    <p:sldId id="1610" r:id="rId16"/>
    <p:sldId id="1611" r:id="rId17"/>
    <p:sldId id="1551" r:id="rId18"/>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p:cViewPr varScale="1">
        <p:scale>
          <a:sx n="73" d="100"/>
          <a:sy n="73" d="100"/>
        </p:scale>
        <p:origin x="77" y="1349"/>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2018/11/2</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2018/11/2</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2018/11/2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2018/11/2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2018/11/2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2018/11/2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2018/11/2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2018/11/2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2018/11/2</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2018/11/2</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2018/11/2</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2018/11/2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2018/11/2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2018/11/2</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出埃及记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Exodus 1:1-22】</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以色列的众子，各带家眷和雅各一同来到埃及。他们的名字记在下面</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these are the names of the children of Israel who came to Egypt; each man and his household came with Jacob:</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有流便、西缅、利未、犹大</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Reuben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Simeon, Levi, and Judah;</a:t>
            </a:r>
          </a:p>
        </p:txBody>
      </p:sp>
    </p:spTree>
    <p:extLst>
      <p:ext uri="{BB962C8B-B14F-4D97-AF65-F5344CB8AC3E}">
        <p14:creationId xmlns:p14="http://schemas.microsoft.com/office/powerpoint/2010/main" val="1514290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出埃及记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Exodus 1:1-22】</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19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收生婆对法老说：“因为希伯来妇人与埃及妇人不同，希伯来妇人本是健壮的（原文作“活泼的”），收生婆还没有到，她们已经生产了。” </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midwives said to Pharaoh, "Because the Hebrew women are not like the Egyptian women; for they are lively and give birth before the midwives come to them."</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20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神厚待收生婆。以色列人多起来，极其强盛</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God dealt well with the midwives, and the people multiplied and grew very mighty.</a:t>
            </a:r>
          </a:p>
        </p:txBody>
      </p:sp>
    </p:spTree>
    <p:extLst>
      <p:ext uri="{BB962C8B-B14F-4D97-AF65-F5344CB8AC3E}">
        <p14:creationId xmlns:p14="http://schemas.microsoft.com/office/powerpoint/2010/main" val="19139537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出埃及记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Exodus 1:1-22】</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收生婆因为敬畏　神，　神便叫她们成立家室</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so it was, because the midwives feared God, that He provided households for them.</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法老吩咐他的众民说：“以色列人所生的男孩，你们都要丢在河里；一切的女孩，你们要存留她的性命。</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Pharaoh commanded all his people, saying, "Every son who is born you shall cast into the river, and every daughter you shall save alive."</a:t>
            </a:r>
          </a:p>
        </p:txBody>
      </p:sp>
    </p:spTree>
    <p:extLst>
      <p:ext uri="{BB962C8B-B14F-4D97-AF65-F5344CB8AC3E}">
        <p14:creationId xmlns:p14="http://schemas.microsoft.com/office/powerpoint/2010/main" val="35105756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简述</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#1-7</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：以色列成为大族</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#8-14</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：以色列人被埃及人苦待</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#15-22</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：法老对以色列人的残害和神对以色列人的保守。</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8585973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85000" lnSpcReduction="20000"/>
          </a:bodyPr>
          <a:lstStyle/>
          <a:p>
            <a:pPr marL="0" indent="0" algn="just">
              <a:lnSpc>
                <a:spcPct val="14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守约</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的神</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让亚伯拉罕的后裔兴盛</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Exo 1:7】</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以色列人生养众多，并且繁茂，极其强盛，满了那地。</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12:2】</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我必叫你成为大国。我必赐福给你，叫你的名为大，你也要叫别人得福。</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15:5】</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于是领他走到外边，说：“你向天观看，数算众星，能数得过来吗？”又对他说：“你的后裔将要如此。” </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40000"/>
              </a:lnSpc>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zh-CN" sz="3600" b="1" u="sng" kern="100" dirty="0">
                <a:latin typeface="微软雅黑" panose="020B0503020204020204" pitchFamily="34" charset="-122"/>
                <a:ea typeface="微软雅黑" panose="020B0503020204020204" pitchFamily="34" charset="-122"/>
                <a:cs typeface="Calibri" panose="020F0502020204030204" pitchFamily="34" charset="0"/>
              </a:rPr>
              <a:t>保守</a:t>
            </a:r>
            <a:r>
              <a:rPr lang="zh-CN" altLang="zh-CN" sz="3600" b="1" u="sng" kern="100" dirty="0">
                <a:latin typeface="微软雅黑" panose="020B0503020204020204" pitchFamily="34" charset="-122"/>
                <a:ea typeface="微软雅黑" panose="020B0503020204020204" pitchFamily="34" charset="-122"/>
                <a:cs typeface="Calibri" panose="020F0502020204030204" pitchFamily="34" charset="0"/>
              </a:rPr>
              <a:t>亚伯拉罕的后裔</a:t>
            </a:r>
          </a:p>
          <a:p>
            <a:pPr marL="0" indent="0" algn="just">
              <a:lnSpc>
                <a:spcPct val="140000"/>
              </a:lnSpc>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3216103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4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按祂自己的时间和方式来成就亚伯拉罕之约</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神的时间表和我们不一样</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诗 </a:t>
            </a:r>
            <a:r>
              <a:rPr lang="en-US" altLang="zh-CN" sz="3600" b="1" kern="100" dirty="0" err="1" smtClean="0">
                <a:latin typeface="微软雅黑" panose="020B0503020204020204" pitchFamily="34" charset="-122"/>
                <a:ea typeface="微软雅黑" panose="020B0503020204020204" pitchFamily="34" charset="-122"/>
                <a:cs typeface="Calibri" panose="020F0502020204030204" pitchFamily="34" charset="0"/>
              </a:rPr>
              <a:t>Psm</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90:4</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在</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你看来，千年如已过的昨日，又如夜间的一更</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彼后</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2Pe 3:8</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亲爱的</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弟兄啊，有一件事你们不可忘记，就是主看一日如千年，千年如一日</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816152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lnSpc>
                <a:spcPct val="14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按祂自己的时间和方式来成就亚伯拉罕之约</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神的方式和我们不一样</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Isa 55:8-9】</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8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耶和华说：“我的意念非同你们的意念，我的道路非同你们的道路</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 </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9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天怎样高过地，照样，我的道路高过你们的道路，我的意念高过你们的意念</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 </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22249444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4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接生婆</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的信心</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敬畏神，不惧怕法老</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太</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Mat 10:28】</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那杀身体不能杀灵魂的，不要怕他们；惟有能把身体和灵魂都灭在地狱里的，正要怕他</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从神来的智慧</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敬畏神的人被神赐福</a:t>
            </a:r>
          </a:p>
        </p:txBody>
      </p:sp>
    </p:spTree>
    <p:extLst>
      <p:ext uri="{BB962C8B-B14F-4D97-AF65-F5344CB8AC3E}">
        <p14:creationId xmlns:p14="http://schemas.microsoft.com/office/powerpoint/2010/main" val="3714944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712968" cy="6624736"/>
          </a:xfrm>
        </p:spPr>
        <p:txBody>
          <a:bodyPr>
            <a:normAutofit fontScale="92500" lnSpcReduction="10000"/>
          </a:bodyPr>
          <a:lstStyle/>
          <a:p>
            <a:pPr marL="0" indent="0" algn="just">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问题</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讨论</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spcAft>
                <a:spcPts val="0"/>
              </a:spcAft>
              <a:buNone/>
            </a:pPr>
            <a:endParaRPr lang="en-US" altLang="zh-CN" sz="8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971550" lvl="1" indent="-514350" algn="just">
              <a:lnSpc>
                <a:spcPct val="150000"/>
              </a:lnSpc>
              <a:buFont typeface="Arial" panose="020B0604020202020204" pitchFamily="34" charset="0"/>
              <a:buAutoNum type="arabicParenR"/>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根据</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15</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13-16】</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，讨论神为什么让以色列人在埃及四百年为奴？神这样作，是为了让谁得益处</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971550" lvl="1" indent="-514350" algn="just">
              <a:lnSpc>
                <a:spcPct val="150000"/>
              </a:lnSpc>
              <a:buFont typeface="Arial" panose="020B0604020202020204" pitchFamily="34" charset="0"/>
              <a:buAutoNum type="arabicParenR"/>
            </a:pPr>
            <a:endParaRPr lang="en-US" altLang="zh-CN" sz="900" b="1" kern="100" dirty="0">
              <a:latin typeface="微软雅黑" panose="020B0503020204020204" pitchFamily="34" charset="-122"/>
              <a:ea typeface="微软雅黑" panose="020B0503020204020204" pitchFamily="34" charset="-122"/>
              <a:cs typeface="Calibri" panose="020F0502020204030204" pitchFamily="34" charset="0"/>
            </a:endParaRPr>
          </a:p>
          <a:p>
            <a:pPr marL="971550" lvl="1" indent="-514350" algn="just">
              <a:lnSpc>
                <a:spcPct val="150000"/>
              </a:lnSpc>
              <a:buFont typeface="Arial" panose="020B0604020202020204" pitchFamily="34" charset="0"/>
              <a:buAutoNum type="arabicParenR"/>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分享</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过往神“耽延”回应自己祈求祷告的经历，思想讨论神这样作的目的？</a:t>
            </a:r>
          </a:p>
          <a:p>
            <a:pPr marL="971550" lvl="1" indent="-514350" algn="just">
              <a:lnSpc>
                <a:spcPct val="150000"/>
              </a:lnSpc>
              <a:buFont typeface="Arial" panose="020B0604020202020204" pitchFamily="34" charset="0"/>
              <a:buAutoNum type="arabicParenR"/>
            </a:pPr>
            <a:endParaRPr lang="zh-CN" altLang="en-US" sz="900" b="1" kern="100" dirty="0">
              <a:latin typeface="微软雅黑" panose="020B0503020204020204" pitchFamily="34" charset="-122"/>
              <a:ea typeface="微软雅黑" panose="020B0503020204020204" pitchFamily="34" charset="-122"/>
              <a:cs typeface="Calibri" panose="020F0502020204030204" pitchFamily="34" charset="0"/>
            </a:endParaRPr>
          </a:p>
          <a:p>
            <a:pPr marL="971550" lvl="1" indent="-514350" algn="just">
              <a:lnSpc>
                <a:spcPct val="150000"/>
              </a:lnSpc>
              <a:buFont typeface="Arial" panose="020B0604020202020204" pitchFamily="34" charset="0"/>
              <a:buAutoNum type="arabicParenR"/>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讨论</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神为什么通过“主耶稣并祂钉十字架”</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这样</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看似</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“低效”和 “愚拙”</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的方式</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拯救世人</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33766358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出埃及记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Exodus 1:1-22】</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以萨迦、西布伦、便雅悯</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Issachar</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Zebulun, and Benjamin;</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但、拿弗他利、迦得、亚设</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Dan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Naphtali, Gad, and Asher</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392163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1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出埃及记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Exodus 1:1-22】</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5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凡从雅各而生的，共有七十人；约瑟已经在埃及</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All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those who were descendants of Jacob were seventy persons (for Joseph was in Egypt already).</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6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约瑟和他的弟兄，并那一代的人都死了</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Joseph died, all his brothers, and all that generation.</a:t>
            </a:r>
          </a:p>
        </p:txBody>
      </p:sp>
    </p:spTree>
    <p:extLst>
      <p:ext uri="{BB962C8B-B14F-4D97-AF65-F5344CB8AC3E}">
        <p14:creationId xmlns:p14="http://schemas.microsoft.com/office/powerpoint/2010/main" val="19227955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850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出埃及记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Exodus 1:1-22】</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7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以色列人生养众多，并且繁茂，极其强盛，满了那地</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children of Israel were fruitful and increased abundantly, multiplied and grew exceedingly mighty; and the land was filled with them.</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8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有不认识约瑟的新王起来，治理埃及</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there arose a new king over Egypt, who did not know Joseph.</a:t>
            </a:r>
          </a:p>
        </p:txBody>
      </p:sp>
    </p:spTree>
    <p:extLst>
      <p:ext uri="{BB962C8B-B14F-4D97-AF65-F5344CB8AC3E}">
        <p14:creationId xmlns:p14="http://schemas.microsoft.com/office/powerpoint/2010/main" val="29695440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出埃及记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Exodus 1:1-22】</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9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对他的百姓说：“看哪，这以色列民比我们还多，又比我们强盛</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he said to his people, "Look, the people of the children of Israel are more and mightier than we;</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10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来吧！我们不如用巧计待他们，恐怕他们多起来，日后若遇什么争战的事，就连合我们的仇敌攻击我们，离开这地去了。”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come</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let us deal shrewdly with them, lest they multiply, and it happen, in the event of war, that they also join our enemies and fight against us, and so go up out of the land."</a:t>
            </a:r>
          </a:p>
        </p:txBody>
      </p:sp>
    </p:spTree>
    <p:extLst>
      <p:ext uri="{BB962C8B-B14F-4D97-AF65-F5344CB8AC3E}">
        <p14:creationId xmlns:p14="http://schemas.microsoft.com/office/powerpoint/2010/main" val="4984747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出埃及记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Exodus 1:1-22】</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于是埃及人派督工的辖制他们，加重担苦害他们。他们为法老建造两座积货城，就是比东和兰塞</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they set taskmasters over them to afflict them with their burdens. And they built for Pharaoh supply cities,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Pithom</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Raamses</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12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只是越发苦害他们，他们越发多起来，越发蔓延，埃及人就因以色列人愁烦。</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But the more they afflicted them, the more they multiplied and grew. And they were in dread of the children of Israel.</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282583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9144000" cy="6858000"/>
          </a:xfrm>
        </p:spPr>
        <p:txBody>
          <a:bodyPr>
            <a:normAutofit fontScale="850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出埃及记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Exodus 1:1-22】</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13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埃及人严严地使以色列人作工</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Egyptians made the children of Israel serve with rigor.</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使他们因作苦工觉得命苦；无论是和泥，是作砖，是作田间各样的工，在一切的工上都严严地待他们</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they made their lives bitter with hard bondage--in mortar, in brick, and in all manner of service in the field. All their service in which they made them serve was with rigor.</a:t>
            </a:r>
          </a:p>
        </p:txBody>
      </p:sp>
    </p:spTree>
    <p:extLst>
      <p:ext uri="{BB962C8B-B14F-4D97-AF65-F5344CB8AC3E}">
        <p14:creationId xmlns:p14="http://schemas.microsoft.com/office/powerpoint/2010/main" val="25328911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9144000" cy="6858000"/>
          </a:xfrm>
        </p:spPr>
        <p:txBody>
          <a:bodyPr>
            <a:normAutofit fontScale="775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出埃及记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Exodus 1:1-22】</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15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有希伯来的两个收生婆，一名施弗拉，一名普阿。埃及王对她们说</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king of Egypt spoke to the Hebrew midwives, of whom the name of one was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Shiphrah</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and the name of the other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Puah</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16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你们为希伯来妇人收生，看她们临盆的时候，若是男孩，就把他杀了；若是女孩，就留她存活。” </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he said, "When you do the duties of a midwife for the Hebrew women, and see them on the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birthstools</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if it is a son, then you shall kill him; but if it is a daughter, then she shall live."</a:t>
            </a:r>
          </a:p>
        </p:txBody>
      </p:sp>
    </p:spTree>
    <p:extLst>
      <p:ext uri="{BB962C8B-B14F-4D97-AF65-F5344CB8AC3E}">
        <p14:creationId xmlns:p14="http://schemas.microsoft.com/office/powerpoint/2010/main" val="6609131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出埃及记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Exodus 1:1-22】</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17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但是收生婆敬畏　神，不照埃及王的吩咐行，竟存留男孩的性命</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midwives feared God, and did not do as the king of Egypt commanded them, but saved the male children alive.</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18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埃及王召了收生婆来，说：“你们为什么作这事，存留男孩的性命呢？” </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king of Egypt called for the midwives and said to them, "Why have you done this thing, and saved the male children alive?"</a:t>
            </a:r>
          </a:p>
        </p:txBody>
      </p:sp>
    </p:spTree>
    <p:extLst>
      <p:ext uri="{BB962C8B-B14F-4D97-AF65-F5344CB8AC3E}">
        <p14:creationId xmlns:p14="http://schemas.microsoft.com/office/powerpoint/2010/main" val="169952772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5821</TotalTime>
  <Words>957</Words>
  <Application>Microsoft Office PowerPoint</Application>
  <PresentationFormat>全屏显示(4:3)</PresentationFormat>
  <Paragraphs>85</Paragraphs>
  <Slides>17</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17</vt:i4>
      </vt:variant>
    </vt:vector>
  </HeadingPairs>
  <TitlesOfParts>
    <vt:vector size="24"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689</cp:revision>
  <dcterms:created xsi:type="dcterms:W3CDTF">2014-02-25T17:54:08Z</dcterms:created>
  <dcterms:modified xsi:type="dcterms:W3CDTF">2018-11-02T19:47:09Z</dcterms:modified>
</cp:coreProperties>
</file>