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1079" r:id="rId2"/>
    <p:sldId id="1080" r:id="rId3"/>
    <p:sldId id="1081" r:id="rId4"/>
    <p:sldId id="1082" r:id="rId5"/>
    <p:sldId id="1083" r:id="rId6"/>
    <p:sldId id="1084" r:id="rId7"/>
    <p:sldId id="1085" r:id="rId8"/>
    <p:sldId id="1086" r:id="rId9"/>
    <p:sldId id="1087" r:id="rId10"/>
    <p:sldId id="1088" r:id="rId11"/>
    <p:sldId id="1089" r:id="rId12"/>
    <p:sldId id="1090" r:id="rId13"/>
    <p:sldId id="1091" r:id="rId14"/>
    <p:sldId id="1092" r:id="rId15"/>
    <p:sldId id="1093" r:id="rId16"/>
    <p:sldId id="1094" r:id="rId17"/>
    <p:sldId id="1095" r:id="rId18"/>
    <p:sldId id="1096" r:id="rId19"/>
    <p:sldId id="1097" r:id="rId20"/>
    <p:sldId id="1098" r:id="rId21"/>
    <p:sldId id="1099"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82" y="70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有一个利未家的人，娶了一个利未女子为妻。</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 man of the house of Levi went and took as wife a daughter of Levi.</a:t>
            </a:r>
          </a:p>
          <a:p>
            <a:pPr marL="0" indent="0" algn="just">
              <a:lnSpc>
                <a:spcPct val="10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那女人怀孕，生一个儿子，见他俊美，就藏了他三个月。</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the woman conceived and bore a son. And when she saw that he was a beautiful child, she hid him three months.</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她们说：“有一个埃及人救我们脱离牧羊人的手，并且为我们打水饮了群羊。”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they said, "An Egyptian delivered us from the hand of the shepherds, and he also drew enough water for us and watered the flock."</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他对女儿们说：“那个人在哪里？你们为什么撇下他呢？你们去请他来吃饭。”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he said to his daughters, "And where is he? Why is it that you have left the man? Call him, that he may eat bread."</a:t>
            </a:r>
          </a:p>
        </p:txBody>
      </p:sp>
    </p:spTree>
    <p:extLst>
      <p:ext uri="{BB962C8B-B14F-4D97-AF65-F5344CB8AC3E}">
        <p14:creationId xmlns:p14="http://schemas.microsoft.com/office/powerpoint/2010/main" val="1219002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摩西甘心和那人同住；那人把他的女儿西坡拉给摩西为妻。</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Moses was content to live with the man, and he gave Zipporah his daughter to Moses.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西坡拉生了一个儿子，摩西给他起名叫革舜，意思说：“因我在外邦作了寄居的。”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she bore him a son. He called his name Gershom, for he said, "I have been a stranger in a foreign land."</a:t>
            </a:r>
          </a:p>
        </p:txBody>
      </p:sp>
    </p:spTree>
    <p:extLst>
      <p:ext uri="{BB962C8B-B14F-4D97-AF65-F5344CB8AC3E}">
        <p14:creationId xmlns:p14="http://schemas.microsoft.com/office/powerpoint/2010/main" val="35559549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过了多年，埃及王死了。以色列人因作苦工，就叹息哀求，他们的哀声达于　神。</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it happened in the process of time that the king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Egyptdied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Then the children of Israel groaned because of the bondage, and they cried out; and their cry came up to God because of the bondage.</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神听见他们的哀声，就记念他与亚伯拉罕、以撒、雅各所立的约。</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God heard their groaning, and God remembered His covenant with Abraham, with Isaac, and with Jacob.</a:t>
            </a:r>
          </a:p>
        </p:txBody>
      </p:sp>
    </p:spTree>
    <p:extLst>
      <p:ext uri="{BB962C8B-B14F-4D97-AF65-F5344CB8AC3E}">
        <p14:creationId xmlns:p14="http://schemas.microsoft.com/office/powerpoint/2010/main" val="31198813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神看顾以色列人，也知道他们的苦情。</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God looked upon the children of Israel, and God acknowledged them.</a:t>
            </a:r>
          </a:p>
        </p:txBody>
      </p:sp>
    </p:spTree>
    <p:extLst>
      <p:ext uri="{BB962C8B-B14F-4D97-AF65-F5344CB8AC3E}">
        <p14:creationId xmlns:p14="http://schemas.microsoft.com/office/powerpoint/2010/main" val="1432612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摩西出生，并被放在河里。（</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摩西被发现，并由法老的女儿养大。（</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5-10</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摩西杀死一个埃及人，逃往米甸。（</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11-15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摩西与流珥的女儿西坡拉结婚。（</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16-22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上帝听到以色列人的哀声。（</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23-25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0629037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的保守和人的行为</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神保守摩西的存活</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四个女人出于信心的勇敢行为</a:t>
            </a:r>
          </a:p>
          <a:p>
            <a:pPr marL="914400" lvl="2" indent="0" algn="just">
              <a:lnSpc>
                <a:spcPct val="120000"/>
              </a:lnSpc>
              <a:buNone/>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两个接生婆</a:t>
            </a:r>
          </a:p>
          <a:p>
            <a:pPr marL="914400" lvl="2" indent="0" algn="just">
              <a:lnSpc>
                <a:spcPct val="120000"/>
              </a:lnSpc>
              <a:buNone/>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摩西的母亲约基别（参出</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6:20</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a:t>
            </a:r>
          </a:p>
          <a:p>
            <a:pPr marL="914400" lvl="2" indent="0" algn="just">
              <a:lnSpc>
                <a:spcPct val="120000"/>
              </a:lnSpc>
              <a:buNone/>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摩西的姐姐米利暗</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掌管一切，但人要有出于信心的行为。</a:t>
            </a:r>
          </a:p>
        </p:txBody>
      </p:sp>
    </p:spTree>
    <p:extLst>
      <p:ext uri="{BB962C8B-B14F-4D97-AF65-F5344CB8AC3E}">
        <p14:creationId xmlns:p14="http://schemas.microsoft.com/office/powerpoint/2010/main" val="2476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放弃埃及，持守信心</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来</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11:24-27】</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西因着信，长大了就不肯称为法老女儿之子。</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宁可和　神的百姓同受苦害，也不愿暂时享受罪中之乐。</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看为基督受的凌辱比埃及的财物更宝贵，因他想望所要得的赏赐。</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因着信，就离开埃及，不怕王怒；因为他恒心忍耐，如同看见那不能看见的主。</a:t>
            </a:r>
          </a:p>
        </p:txBody>
      </p:sp>
    </p:spTree>
    <p:extLst>
      <p:ext uri="{BB962C8B-B14F-4D97-AF65-F5344CB8AC3E}">
        <p14:creationId xmlns:p14="http://schemas.microsoft.com/office/powerpoint/2010/main" val="33016234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摩西的失败</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他左右观看，见没有人，就把埃及人打死了，藏在沙土里。</a:t>
            </a:r>
          </a:p>
        </p:txBody>
      </p:sp>
    </p:spTree>
    <p:extLst>
      <p:ext uri="{BB962C8B-B14F-4D97-AF65-F5344CB8AC3E}">
        <p14:creationId xmlns:p14="http://schemas.microsoft.com/office/powerpoint/2010/main" val="15134393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摩西的两所学校</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埃及</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的皇宫</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米</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甸的旷野</a:t>
            </a:r>
          </a:p>
        </p:txBody>
      </p:sp>
    </p:spTree>
    <p:extLst>
      <p:ext uri="{BB962C8B-B14F-4D97-AF65-F5344CB8AC3E}">
        <p14:creationId xmlns:p14="http://schemas.microsoft.com/office/powerpoint/2010/main" val="40190607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spent his first forty years thinking he was somebody. He spent his second forty years learning he was a nobody. He spent his third forty years discovering what God can do with a nobody.”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r">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_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D. L. Moody</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47578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后来不能再藏，就取了一个蒲草箱，抹上石漆和石油，将孩子放在里头，把箱子搁在河边的芦荻中。</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when she could no longer hide him, she took an ark of bulrushes for him, daubed it with asphalt and pitch, put the child in it, and laid it in the reeds by the river's bank.</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孩子的姐姐远远站着，要知道他究竟怎么样。</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his sister stood afar off, to know what would be done to him.</a:t>
            </a:r>
          </a:p>
        </p:txBody>
      </p:sp>
    </p:spTree>
    <p:extLst>
      <p:ext uri="{BB962C8B-B14F-4D97-AF65-F5344CB8AC3E}">
        <p14:creationId xmlns:p14="http://schemas.microsoft.com/office/powerpoint/2010/main" val="33337881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712968" cy="6624736"/>
          </a:xfrm>
        </p:spPr>
        <p:txBody>
          <a:bodyPr>
            <a:normAutofit fontScale="92500"/>
          </a:bodyPr>
          <a:lstStyle/>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埃及记二章的经文是怎样让我们看到“人的尽头，就是神的起头”？请举例说明</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startAt="2"/>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自己曾经经历的“人的尽头，就是神的起头”的时刻（如有），这样的经历</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对</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自己信心</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成长有怎样的帮助</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startAt="2"/>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startAt="3"/>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对比</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摩西的逃跑和彼得三次不认主的失败经历，有何相似之处？给我们怎样的启示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摩西的失败</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他左右观看，见没有人，就把埃及人打死了，藏在沙土里。</a:t>
            </a:r>
          </a:p>
        </p:txBody>
      </p:sp>
    </p:spTree>
    <p:extLst>
      <p:ext uri="{BB962C8B-B14F-4D97-AF65-F5344CB8AC3E}">
        <p14:creationId xmlns:p14="http://schemas.microsoft.com/office/powerpoint/2010/main" val="38866625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法老的女儿来到河边洗澡，她的使女们在河边行走。她看见箱子在芦荻中，就打发一个婢女拿来。</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daughter of Pharaoh came down to bathe at the river. And her maidens walked along the riverside; and when she saw the ark among the reeds, she sent her maid to get it.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她打开箱子，看见那孩子。孩子哭了，她就可怜他，说：“这是希伯来人的一个孩子。”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when she opened it, she saw the child, and behold, the baby wept. So she had compassion on him, and said, "This is one of the Hebrews' children."</a:t>
            </a:r>
          </a:p>
        </p:txBody>
      </p:sp>
    </p:spTree>
    <p:extLst>
      <p:ext uri="{BB962C8B-B14F-4D97-AF65-F5344CB8AC3E}">
        <p14:creationId xmlns:p14="http://schemas.microsoft.com/office/powerpoint/2010/main" val="22090130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孩子的姐姐对法老的女儿说：“我去在希伯来妇人中叫一个奶妈来，为你奶这孩子，可以不可以？”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his sister said to Pharaoh's daughter, "Shall I go and call a nurse for you from the Hebrew women, that she may nurse the child for you?"</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法老的女儿说：“可以。”童女就去叫了孩子的母亲来。</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Pharaoh's daughter said to her, "Go." So the maiden went and called the child's mother.</a:t>
            </a:r>
          </a:p>
        </p:txBody>
      </p:sp>
    </p:spTree>
    <p:extLst>
      <p:ext uri="{BB962C8B-B14F-4D97-AF65-F5344CB8AC3E}">
        <p14:creationId xmlns:p14="http://schemas.microsoft.com/office/powerpoint/2010/main" val="787127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法老的女儿对她说：“你把这孩子抱去，为我奶他，我必给你工价。”妇人就抱了孩子去奶他。</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Pharaoh's daughter said to her, "Take this child away and nurse him for me, and I will give you your wages." So the woman took the child and nursed him.</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孩子渐长，妇人把他带到法老的女儿那里，就作了她的儿子。她给孩子起名叫摩西，意思说：“因我把他从水里拉出来。”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child grew, and she brought him to Pharaoh's daughter, and he became her son. So she called his name Moses, saying, "Because I drew him out of the water."</a:t>
            </a:r>
          </a:p>
        </p:txBody>
      </p:sp>
    </p:spTree>
    <p:extLst>
      <p:ext uri="{BB962C8B-B14F-4D97-AF65-F5344CB8AC3E}">
        <p14:creationId xmlns:p14="http://schemas.microsoft.com/office/powerpoint/2010/main" val="40091410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后来摩西长大，他出去到他弟兄那里，看他们的重担，见一个埃及人打希伯来人的一个弟兄。</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it came to pass in those days, when Moses was grown, that he went out to his brethren and looked at their burdens. And he saw an Egyptian beating a Hebrew, one of his brethren.</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他左右观看，见没有人，就把埃及人打死了，藏在沙土里。</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he looked this way and that way, and when he saw no one, he killed the Egyptian and hid him in the sand.</a:t>
            </a:r>
          </a:p>
        </p:txBody>
      </p:sp>
    </p:spTree>
    <p:extLst>
      <p:ext uri="{BB962C8B-B14F-4D97-AF65-F5344CB8AC3E}">
        <p14:creationId xmlns:p14="http://schemas.microsoft.com/office/powerpoint/2010/main" val="8329863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第二天他出去，见有两个希伯来人争斗，就对那欺负人的说：“你为什么打你同族的人呢？”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when he went out the second day, behold, two Hebrew men were fighting, and he said to the one who did the wrong, "Why are you striking your companion?"</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那人说：“谁立你作我们的首领和审判官呢？难道你要杀我，像杀那埃及人吗？”摩西便惧怕，说：“这事必是被人知道了。”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he said, "Who made you a prince and a judge over us? Do you intend to kill me as you killed the Egyptian?" So Moses feared and said, "Surely this thing is known!"</a:t>
            </a:r>
          </a:p>
        </p:txBody>
      </p:sp>
    </p:spTree>
    <p:extLst>
      <p:ext uri="{BB962C8B-B14F-4D97-AF65-F5344CB8AC3E}">
        <p14:creationId xmlns:p14="http://schemas.microsoft.com/office/powerpoint/2010/main" val="357197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法老听见这事，就想杀摩西，但摩西躲避法老，逃往米甸地居住。</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Pharaoh heard of this matter, he sought to kill Moses. But Moses fled from the face of Pharaoh and dwelt in the land of Midian; and he sat down by a well.</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一日，他在井旁坐下，米甸的祭司有七个女儿，她们来打水，打满了槽，要饮父亲的群羊。</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 priest of Midian had seven daughters. And they came and drew water, and they filled the troughs to water their father's flock.</a:t>
            </a:r>
          </a:p>
        </p:txBody>
      </p:sp>
    </p:spTree>
    <p:extLst>
      <p:ext uri="{BB962C8B-B14F-4D97-AF65-F5344CB8AC3E}">
        <p14:creationId xmlns:p14="http://schemas.microsoft.com/office/powerpoint/2010/main" val="1584274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2:1-25】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有牧羊的人来把她们赶走了，摩西却起来帮助她们，又饮了她们的群羊。</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shepherds came and drove them away; but Moses stood up and helped them, and watered their flock.</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她们来到父亲流珥那里，他说：“今日你们为何来得这么快呢？”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they came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Reuel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their father, he said, "How is it that you have come so soon today?"</a:t>
            </a:r>
          </a:p>
        </p:txBody>
      </p:sp>
    </p:spTree>
    <p:extLst>
      <p:ext uri="{BB962C8B-B14F-4D97-AF65-F5344CB8AC3E}">
        <p14:creationId xmlns:p14="http://schemas.microsoft.com/office/powerpoint/2010/main" val="15457367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5841</TotalTime>
  <Words>1443</Words>
  <Application>Microsoft Office PowerPoint</Application>
  <PresentationFormat>全屏显示(4:3)</PresentationFormat>
  <Paragraphs>101</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692</cp:revision>
  <dcterms:created xsi:type="dcterms:W3CDTF">2014-02-25T17:54:08Z</dcterms:created>
  <dcterms:modified xsi:type="dcterms:W3CDTF">2018-11-09T16:36:47Z</dcterms:modified>
</cp:coreProperties>
</file>