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1079" r:id="rId2"/>
    <p:sldId id="1100" r:id="rId3"/>
    <p:sldId id="1101" r:id="rId4"/>
    <p:sldId id="1102" r:id="rId5"/>
    <p:sldId id="1103" r:id="rId6"/>
    <p:sldId id="1104" r:id="rId7"/>
    <p:sldId id="1105" r:id="rId8"/>
    <p:sldId id="1106" r:id="rId9"/>
    <p:sldId id="1107" r:id="rId10"/>
    <p:sldId id="1108" r:id="rId11"/>
    <p:sldId id="1109" r:id="rId12"/>
    <p:sldId id="1110" r:id="rId13"/>
    <p:sldId id="1111" r:id="rId14"/>
    <p:sldId id="1080" r:id="rId15"/>
    <p:sldId id="1081" r:id="rId16"/>
    <p:sldId id="1082" r:id="rId17"/>
    <p:sldId id="1112" r:id="rId18"/>
    <p:sldId id="1113" r:id="rId19"/>
    <p:sldId id="1083"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2" d="100"/>
          <a:sy n="72" d="100"/>
        </p:scale>
        <p:origin x="84" y="7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摩西牧养他岳父米甸祭司叶忒罗的羊群。一日，领羊群往野外去，到了　神的山，就是何烈山</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was tending the flock of Jethro his father-in-law, the priest of Midian. And he led the flock to the back of the desert, and came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mountain of God.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耶和华的使者从荆棘里火焰中向摩西显现。摩西观看，不料，荆棘被火烧着，却没有烧毁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Angel of the LORD appeared to him in a flame of fire from the midst of a bush. So he looked, and behold, the bush was burning with fire, but the bush was not consumed.</a:t>
            </a: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你去招聚以色列的长老，对他们说：‘耶和华你们祖宗的　神，就是亚伯拉罕的　神，以撒的　神，雅各的　神，向我显现，说：我实在眷顾了你们，我也看见埃及人怎样待你们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gather the elders of Israel together, and say to them, "The LORD God of your fathers, the God of Abraham, of Isaac, and of Jacob, appeared to me, saying, "I have surely visited you and seen what is done to you in Egypt;</a:t>
            </a:r>
          </a:p>
        </p:txBody>
      </p:sp>
    </p:spTree>
    <p:extLst>
      <p:ext uri="{BB962C8B-B14F-4D97-AF65-F5344CB8AC3E}">
        <p14:creationId xmlns:p14="http://schemas.microsoft.com/office/powerpoint/2010/main" val="3897542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我也说：要将你们从埃及的困苦中领出来，往迦南人、赫人、亚摩利人、比利洗人、希未人、耶布斯人的地去，就是到流奶与蜜之地。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have said I will bring you up out of the affliction of Egypt to the land of the Canaanites and the Hittites and the Amorites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to a land flowing with milk and honey</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11592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他们必听你的话。你和以色列的长老要去见埃及王，对他说：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‘耶和华希伯来人的　神遇见了我们，现在求你容我们往旷野去，走三天的路程，为要祭祀耶和华我们的　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will heed your voice; and you shall come, you and the elders of Israel, to the king of Egypt; and you shall say to him, "The LORD God of the Hebrews has met with us; and now, please, let us go three days' journey into the wilderness, that we may sacrifice to the LORD our God.'</a:t>
            </a:r>
          </a:p>
        </p:txBody>
      </p:sp>
    </p:spTree>
    <p:extLst>
      <p:ext uri="{BB962C8B-B14F-4D97-AF65-F5344CB8AC3E}">
        <p14:creationId xmlns:p14="http://schemas.microsoft.com/office/powerpoint/2010/main" val="2782716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我知道虽用大能的手，埃及王也不容你们去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am sure that the king of Egypt will not let you go, no, not even by a mighty hand.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我必伸手在埃及中间施行我一切的奇事，攻击那地，然后他才容你们去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stretch out My hand and strike Egypt with all My wonders which I will do in its midst; and after that he will let you go.</a:t>
            </a:r>
          </a:p>
        </p:txBody>
      </p:sp>
    </p:spTree>
    <p:extLst>
      <p:ext uri="{BB962C8B-B14F-4D97-AF65-F5344CB8AC3E}">
        <p14:creationId xmlns:p14="http://schemas.microsoft.com/office/powerpoint/2010/main" val="26836982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我必叫你们在埃及人眼前蒙恩，你们去的时候，就不至于空手而去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give this people favor in the sight of the Egyptians; and it shall be, when you go, that you shall not go empty-handed.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但各妇女必向她的邻舍，并居住在她家里的女人要金器银器和衣裳，好给你们的儿女穿戴，这样你们就把埃及人的财物夺去了。”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every woman shall ask of her neighbor, namely, of her who dwells near her house, articles of silver, articles of gold, and clothing; and you shall put them on your sons and on your daughters. So you shall plunder the Egyptians."</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37881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742950" indent="-742950" algn="just">
              <a:lnSpc>
                <a:spcPct val="120000"/>
              </a:lnSpc>
              <a:spcAft>
                <a:spcPts val="0"/>
              </a:spcAft>
              <a:buAutoNum type="arabi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在荆棘之中向摩西显现的荣耀和异象，摩西不可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走近。（</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eriod"/>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神对以色列人的恩典和良善，是因为神与以色列的先祖</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立约。（</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eriod"/>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神特别地指示摩西要拯救以色列出埃及的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旨意。</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lphaLcPeriod"/>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确定地告诉摩西现在就是要拯救的时间（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lphaLcPeriod"/>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神使摩西作神在法老（</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节）以及以色列人（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节）面前的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使者。</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lphaLcPeriod"/>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神给摩西应许，来回应摩西说自己不配的话（</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lphaLcPeriod"/>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神给摩西完全的指示，告诉摩西应该在法老和以色列人面前说什么。（</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lphaLcPeriod"/>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神事先告诉摩西会有什么困难（</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节等</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090130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呼召摩西（恩典地呼召）</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神主动呼召</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个别（单独）的呼召</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神呼召完全不再“自信”的摩西</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摩西对神说：“我是什么人，竟能去见法老，将以色列人从埃及领出来呢？”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Moses said to God, "Who am I that I should go to Pharaoh, and that I should bring the children of Israel out of Egypt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871274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呼召摩西（恩典地呼召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神不用凭自己血气行事的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神使用摩西，不是神需要摩西的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帮助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神不需要人（摩西）凭</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自己的力量来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帮助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1:26-29】</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弟兄们哪，可见你们蒙召的，按着肉体有智慧的不多，有能力的不多，有尊贵的也不多。</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神却拣选了世上愚拙的，叫有智慧的羞愧；又拣选了世上软弱的，叫那强壮的羞愧。</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神也拣选了世上卑贱的，被人厌恶的，以及那无有的，为要废掉那有的，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使一切有血气的，在　神面前一个也不能自夸</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52152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呼召摩西（恩典地呼召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上帝</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透过摩西拯救以色列人</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我们原是他的工作，在基督耶稣里造成的，为要叫我们行善，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就是神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所预备叫我们行的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上帝“创造”上帝的仆人</a:t>
            </a:r>
          </a:p>
        </p:txBody>
      </p:sp>
    </p:spTree>
    <p:extLst>
      <p:ext uri="{BB962C8B-B14F-4D97-AF65-F5344CB8AC3E}">
        <p14:creationId xmlns:p14="http://schemas.microsoft.com/office/powerpoint/2010/main" val="598294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遇见神（谦卑地回应）</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燃烧</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荆棘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渴望见到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为别为圣</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被神差派</a:t>
            </a:r>
          </a:p>
        </p:txBody>
      </p:sp>
    </p:spTree>
    <p:extLst>
      <p:ext uri="{BB962C8B-B14F-4D97-AF65-F5344CB8AC3E}">
        <p14:creationId xmlns:p14="http://schemas.microsoft.com/office/powerpoint/2010/main" val="4009141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摩西说：“我要过去看这大异象，这荆棘为何没有烧坏呢？”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"I will now turn aside and see this great sight, why the bush does not burn."</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　神见他过去要看，就从荆棘里呼叫说：“摩西！摩西！”他说：“我在这里。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when the LORD saw that he turned aside to look, God called to him from the midst of the bush and said, "Moses, Moses!" And he said, "Here I am."</a:t>
            </a:r>
          </a:p>
        </p:txBody>
      </p:sp>
    </p:spTree>
    <p:extLst>
      <p:ext uri="{BB962C8B-B14F-4D97-AF65-F5344CB8AC3E}">
        <p14:creationId xmlns:p14="http://schemas.microsoft.com/office/powerpoint/2010/main" val="10446054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lnSpcReduction="10000"/>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圣经中被</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神所兴起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的神的仆人，思想讨论上帝是怎样塑造</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自己被上帝塑造的经历（如有），这样的经历对我的属灵生命成长有怎样的影响？</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3"/>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向摩西强调的第一个神的属性是什么？（神要摩西第一要知道神是一位怎样的神？）？</a:t>
            </a: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神说：“不要近前来，当把你脚上的鞋脱下来，因为你所站之地是圣地。”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"Do not draw near this place. Take your sandals off your feet, for the place where you stand is holy ground."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又说：“我是你父亲</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，是亚伯拉罕</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，以撒的　神，雅各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。”摩西蒙上脸，因为怕</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看神。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"I am the God of your father--the God of Abraham, the God of Isaac, and the God of Jacob." And Moses hid his face, for he was afraid to look upon God.</a:t>
            </a:r>
          </a:p>
        </p:txBody>
      </p:sp>
    </p:spTree>
    <p:extLst>
      <p:ext uri="{BB962C8B-B14F-4D97-AF65-F5344CB8AC3E}">
        <p14:creationId xmlns:p14="http://schemas.microsoft.com/office/powerpoint/2010/main" val="2360109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耶和华说：“我的百姓在埃及所受的困苦，我实在看见了；他们因受督工的辖制所发的哀声，我也听见了。我原知道他们的痛苦</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"I have surely seen the oppression of My people who are in Egypt, and have heard their cry because of their taskmasters, for I know their sorrows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11497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我下来是要救他们脱离埃及人的手，领他们出了那地，到美好宽阔流奶与蜜之地，就是到迦南人、赫人、亚摩利人、比利洗人、希未人、耶布斯人之地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have come down to deliver them out of the hand of the Egyptians, and to bring them up from that land to a good and large land, to a land flowing with milk and honey, to the place of the Canaanites and the Hittites and the Amorites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96926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现在以色列人的哀声达到我耳中，我也看见埃及人怎样欺压他们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therefore, behold, the cry of the children of Israel has come to Me, and I have also seen the oppression with which the Egyptians oppress them.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故此，我要打发你去见法老，使你可以将我的百姓以色列人从埃及领出来。”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Come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therefore, and I will send you to Pharaoh that you may bring My people, the children of Israel, out of Egypt."</a:t>
            </a:r>
          </a:p>
        </p:txBody>
      </p:sp>
    </p:spTree>
    <p:extLst>
      <p:ext uri="{BB962C8B-B14F-4D97-AF65-F5344CB8AC3E}">
        <p14:creationId xmlns:p14="http://schemas.microsoft.com/office/powerpoint/2010/main" val="534851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摩西对　神说：“我是什么人，竟能去见法老，将以色列人从埃及领出来呢？”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God, "Who am I that I should go to Pharaoh, and that I should bring the children of Israel out of Egypt?"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神说：“我必与你同在；你将百姓从埃及领出来之后，你们必在这山上侍奉我，这就是我打发你去的证据。”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"I will certainly be with you. And this shall be a sign to you that I have sent you: When you have brought the people out of Egypt, you shall serve God on this mountain."</a:t>
            </a:r>
          </a:p>
        </p:txBody>
      </p:sp>
    </p:spTree>
    <p:extLst>
      <p:ext uri="{BB962C8B-B14F-4D97-AF65-F5344CB8AC3E}">
        <p14:creationId xmlns:p14="http://schemas.microsoft.com/office/powerpoint/2010/main" val="618642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摩西对　神说：“我到以色列人那里，对他们说：‘你们祖宗的　神打发我到你们这里来。’他们若问我说：‘他叫什么名字？’我要对他们说什么呢？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God, "Indeed, when I come to the children of Israel and say to them, "The God of your fathers has sent me to you,' and they say to me, "What is His name?' what shall I say to them?"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神对摩西说：“我是自有永有的。”又说：“你要对以色列人这样说：‘那自有的打发我到你们这里来。’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God said to Moses, "I AM WHO I AM." And He said, "Thus you shall say to the children of Israel, "I AM has sent me to you."'</a:t>
            </a:r>
          </a:p>
        </p:txBody>
      </p:sp>
    </p:spTree>
    <p:extLst>
      <p:ext uri="{BB962C8B-B14F-4D97-AF65-F5344CB8AC3E}">
        <p14:creationId xmlns:p14="http://schemas.microsoft.com/office/powerpoint/2010/main" val="3743466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3:1-22】</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神又对摩西说：“你要对以色列人这样说：‘耶和华你们祖宗的　神，就是亚伯拉罕的　神，以撒的　神，雅各的　神，打发我到你们这里来。’耶和华是我的名，直到永远；这也是我的纪念，直到万代</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God said to Moses, "Thus you shall say to the children of Israel: "The LORD God of your fathers, the God of Abraham, the God of Isaac, and the God of Jacob, has sent me to you. This is My name forever, and this is My memorial to all generations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280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5863</TotalTime>
  <Words>1234</Words>
  <Application>Microsoft Office PowerPoint</Application>
  <PresentationFormat>全屏显示(4:3)</PresentationFormat>
  <Paragraphs>98</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697</cp:revision>
  <dcterms:created xsi:type="dcterms:W3CDTF">2014-02-25T17:54:08Z</dcterms:created>
  <dcterms:modified xsi:type="dcterms:W3CDTF">2018-11-16T19:54:36Z</dcterms:modified>
</cp:coreProperties>
</file>