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079" r:id="rId2"/>
    <p:sldId id="1114" r:id="rId3"/>
    <p:sldId id="1115" r:id="rId4"/>
    <p:sldId id="1116" r:id="rId5"/>
    <p:sldId id="1117" r:id="rId6"/>
    <p:sldId id="1118" r:id="rId7"/>
    <p:sldId id="1119" r:id="rId8"/>
    <p:sldId id="1120" r:id="rId9"/>
    <p:sldId id="1121" r:id="rId10"/>
    <p:sldId id="1122" r:id="rId11"/>
    <p:sldId id="1123" r:id="rId12"/>
    <p:sldId id="1124" r:id="rId13"/>
    <p:sldId id="1125" r:id="rId14"/>
    <p:sldId id="1126" r:id="rId15"/>
    <p:sldId id="1127" r:id="rId16"/>
    <p:sldId id="1128" r:id="rId17"/>
    <p:sldId id="1129" r:id="rId18"/>
    <p:sldId id="1132" r:id="rId19"/>
    <p:sldId id="1130" r:id="rId20"/>
    <p:sldId id="1131" r:id="rId21"/>
    <p:sldId id="1100" r:id="rId22"/>
    <p:sldId id="1101" r:id="rId23"/>
    <p:sldId id="1102"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63" d="100"/>
          <a:sy n="63" d="100"/>
        </p:scale>
        <p:origin x="84" y="9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摩西回答说：“他们必不信我，也不听我的话，必说：‘耶和华并没有向你显现！’”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answered and said, "But suppose they will not believe me or listen to my voice; suppose they say, "The LORD has not appeared to you."'</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耶和华对摩西说：“你手里是什么？”他说：“是杖。”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LORD said to him, "What is that in your hand?" He said, "A rod."</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耶和华对摩西说：“你回到埃及的时候要留意，将我指示你的一切奇事，行在法老面前，但我要使（或作“任凭”。下同）他的心刚硬，他必不容百姓去。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said to Moses, "When you go back to Egypt, see that you do all those wonders before Pharaoh which I have put in your hand. But I will harden his heart, so that he will not let the people go.</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你要对法老说：‘耶和华这样说：以色列是我的儿子，我的长子。</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you shall say to Pharaoh, "Thus says the LORD: "Israel is My son, My firstborn.</a:t>
            </a:r>
          </a:p>
        </p:txBody>
      </p:sp>
    </p:spTree>
    <p:extLst>
      <p:ext uri="{BB962C8B-B14F-4D97-AF65-F5344CB8AC3E}">
        <p14:creationId xmlns:p14="http://schemas.microsoft.com/office/powerpoint/2010/main" val="2199833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我对你说过，容我的儿子去，好侍奉我，你还是不肯容他去。看哪，我要杀你的长子。’”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 say to you, let My son go that he may serve Me. But if you refuse to let him go, indeed I will kill your son, your firstborn.""'</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摩西在路上住宿的地方，耶和华遇见他，想要杀他。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it came to pass on the way, at the encampment, that the LORD met him and sought to kill him.</a:t>
            </a:r>
          </a:p>
        </p:txBody>
      </p:sp>
    </p:spTree>
    <p:extLst>
      <p:ext uri="{BB962C8B-B14F-4D97-AF65-F5344CB8AC3E}">
        <p14:creationId xmlns:p14="http://schemas.microsoft.com/office/powerpoint/2010/main" val="4119559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西坡拉就拿一块火石，割下他儿子的阳皮，丢在摩西脚前，说：“你真是我的血郎了。”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Zipporah took a sharp stone and cut off the foreskin of her son and cast it at Moses' feet, and said, "Surely you are a husband of blood to me!"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这样耶和华才放了他。西坡拉说：“你因割礼就是血郎了。”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let him go. Then she said, "You are a husband of blood!"--because of the circumcision.</a:t>
            </a:r>
          </a:p>
        </p:txBody>
      </p:sp>
    </p:spTree>
    <p:extLst>
      <p:ext uri="{BB962C8B-B14F-4D97-AF65-F5344CB8AC3E}">
        <p14:creationId xmlns:p14="http://schemas.microsoft.com/office/powerpoint/2010/main" val="3310952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耶和华对亚伦说：“你往旷野去迎接摩西。”他就去，在　神的山遇见摩西，和他亲嘴。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LORD said to Aaron, "Go into the wilderness to meet Moses." So he went and met him on the mountain of God, and kissed him.</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摩西将耶和华打发他所说的言语和嘱咐他所行的神迹，都告诉了亚伦。</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Moses told Aaron all the words of the LORD who had sent him, and all the signs which He had commanded him.</a:t>
            </a:r>
          </a:p>
        </p:txBody>
      </p:sp>
    </p:spTree>
    <p:extLst>
      <p:ext uri="{BB962C8B-B14F-4D97-AF65-F5344CB8AC3E}">
        <p14:creationId xmlns:p14="http://schemas.microsoft.com/office/powerpoint/2010/main" val="33127286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摩西、亚伦就去招聚以色列的众长老。</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and Aaron went and gathered together all the elders of the children of Israel.</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亚伦将耶和华对摩西所说的一切话述说了一遍，又在百姓眼前行了那些神迹，</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Aaron spoke all the words which the LORD had spoken to Moses. Then he did the signs in the sight of the people.</a:t>
            </a:r>
          </a:p>
        </p:txBody>
      </p:sp>
    </p:spTree>
    <p:extLst>
      <p:ext uri="{BB962C8B-B14F-4D97-AF65-F5344CB8AC3E}">
        <p14:creationId xmlns:p14="http://schemas.microsoft.com/office/powerpoint/2010/main" val="3154802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百姓就信了。以色列人听见耶和华眷顾他们，鉴察他们的困苦，就低头下拜。</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people believed; and when they heard that the LORD had visited the children of Israel and that He had looked on their affliction, then they bowed their heads and worshiped.</a:t>
            </a:r>
          </a:p>
        </p:txBody>
      </p:sp>
    </p:spTree>
    <p:extLst>
      <p:ext uri="{BB962C8B-B14F-4D97-AF65-F5344CB8AC3E}">
        <p14:creationId xmlns:p14="http://schemas.microsoft.com/office/powerpoint/2010/main" val="30774154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神赐给摩西行神迹的权能，摩西四次拒绝神的差派。（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神教导摩西对法老当说的话（</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18-23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神要击杀摩西。摩西的妻子西坡拉给儿子行割礼，神才放过摩西。（</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24-26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摩西亚伦相见，以色列人相信亚伦所说的。（</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427490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的差派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被神差排（使用）是人被造的目的</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神所造的人是负责任的受造物（</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Responsible Being</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不是受造为享乐的受造物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435002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的差派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自己成就万事，神要人参与和见证神的工作</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神差排，神供应，神保守，神成就</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林后</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并不是我们凭自己能承担什么事，我们所能承担的，乃是出于神。</a:t>
            </a:r>
          </a:p>
        </p:txBody>
      </p:sp>
    </p:spTree>
    <p:extLst>
      <p:ext uri="{BB962C8B-B14F-4D97-AF65-F5344CB8AC3E}">
        <p14:creationId xmlns:p14="http://schemas.microsoft.com/office/powerpoint/2010/main" val="25348746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的拒绝</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借口</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：以色列人的不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信</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别人，环境的原因）</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借口</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：自己的能力</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不足</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（自己客观的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原因）</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直接地拒绝</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上帝尊重人的意志（自由），但是人的意志最终</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必定降服</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在神的意志之下</a:t>
            </a:r>
          </a:p>
        </p:txBody>
      </p:sp>
    </p:spTree>
    <p:extLst>
      <p:ext uri="{BB962C8B-B14F-4D97-AF65-F5344CB8AC3E}">
        <p14:creationId xmlns:p14="http://schemas.microsoft.com/office/powerpoint/2010/main" val="384719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耶和华说：“丢在地上。”他一丢下去，就变作蛇，摩西便跑开。</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He said, "Cast it on the ground." So he cast it on the ground, and it became a serpent; and Moses fled from it.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耶和华对摩西说：“伸出手来拿住它的尾巴，它必在你手中仍变为杖。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LORD said to Moses, "Reach out your hand and take it by the tail" (and he reached out his hand and caught it, and it became a rod in his hand),</a:t>
            </a:r>
          </a:p>
        </p:txBody>
      </p:sp>
    </p:spTree>
    <p:extLst>
      <p:ext uri="{BB962C8B-B14F-4D97-AF65-F5344CB8AC3E}">
        <p14:creationId xmlns:p14="http://schemas.microsoft.com/office/powerpoint/2010/main" val="36696398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个神迹</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杖变蛇</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手长大麻风</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河水变血</a:t>
            </a:r>
          </a:p>
        </p:txBody>
      </p:sp>
    </p:spTree>
    <p:extLst>
      <p:ext uri="{BB962C8B-B14F-4D97-AF65-F5344CB8AC3E}">
        <p14:creationId xmlns:p14="http://schemas.microsoft.com/office/powerpoint/2010/main" val="3325099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被神差排，他将要</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面对巨大的困难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传讲人不相信的话</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传讲人不喜悦听的话</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离开安逸，进入争战</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被神所差排的仆人都是如此</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（“羊进入狼群”</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_</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路</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446054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为什么要杀摩西？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摩西怠慢神与先祖亚伯拉罕所里的约</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17:9-14】</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神又对亚伯拉罕说：“你和你的后裔必世世代代遵守我的约。</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你们所有的男子都要受割礼，这就是我与你，并你的后裔所立的约，是你们所当遵守的。</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你们都要受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割礼，</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这是我与你们立约的证据。</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你们世世代代的男子，无论是家里生的，是在你后裔之外用银子从外人买的，生下来第八日，都要受割礼。</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你家里生的和你用银子买的，都必须受割礼。这样，我的约就立在你们肉体上，作永远的约。</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但不受割礼的男子，必从民中剪除，因他背了我的约。”</a:t>
            </a:r>
          </a:p>
        </p:txBody>
      </p:sp>
    </p:spTree>
    <p:extLst>
      <p:ext uri="{BB962C8B-B14F-4D97-AF65-F5344CB8AC3E}">
        <p14:creationId xmlns:p14="http://schemas.microsoft.com/office/powerpoint/2010/main" val="23601097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为什么要杀摩西？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摩西还</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没有完全顺服（疏忽）神旨意的摩西，不能被神使用。</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给摩西严厉的警告，避免摩西以后给以色列人留下不好的示范</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没有谁对于上帝来说是不可或缺的！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114977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712968" cy="6624736"/>
          </a:xfrm>
        </p:spPr>
        <p:txBody>
          <a:bodyPr>
            <a:normAutofit/>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为什么要使法老的心刚硬，不放以色列人出去？（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参见 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摩西与神的互动中，能否看到摩西的顺服？请</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说明。</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2"/>
            </a:pPr>
            <a:endParaRPr lang="zh-CN" altLang="en-US" sz="9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startAt="3"/>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自己有没有经历过神对自己提出要求的时刻，自己当时是顺服还是拒绝，以及后来的结果如何？</a:t>
            </a: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如此好叫他们信耶和华他们祖宗的　神，就是亚伯拉罕的　神，以撒的　神，雅各的　神，是向你显现了。”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"that they may believe that the LORD God of their fathers, the God of Abraham, the God of Isaac, and the God of Jacob, has appeared to you."</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耶和华又对他说：“把手放在怀里。”他就把手放在怀里，及至抽出来，不料，手长了大麻风，有雪那样白。</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Furthermore the LORD said to him, "Now put your hand in your bosom." And he put his hand in his bosom, and when he took it out, behold, his hand was leprous, like snow.</a:t>
            </a:r>
          </a:p>
        </p:txBody>
      </p:sp>
    </p:spTree>
    <p:extLst>
      <p:ext uri="{BB962C8B-B14F-4D97-AF65-F5344CB8AC3E}">
        <p14:creationId xmlns:p14="http://schemas.microsoft.com/office/powerpoint/2010/main" val="3404583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这两个神迹若都不信，也不听你的话，你就从河里取些水，倒在旱地上，你从河里取的水必在旱地上变作血。”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it shall be, if they do not believe even these two signs, or listen to your voice, that you shall take water from the river and pour it on the dry land. The water which you take from the river will become blood on the dry land."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摩西对耶和华说：“主啊，我素日不是能言的人，就是从你对仆人说话以后，也是这样，我本是拙口笨舌的。”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said to the LORD, "O my Lord, I am not eloquent, neither before nor since You have spoken to Your servant; but I am slow of speech and slow of tongue."</a:t>
            </a:r>
          </a:p>
        </p:txBody>
      </p:sp>
    </p:spTree>
    <p:extLst>
      <p:ext uri="{BB962C8B-B14F-4D97-AF65-F5344CB8AC3E}">
        <p14:creationId xmlns:p14="http://schemas.microsoft.com/office/powerpoint/2010/main" val="1465116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耶和华对他说：“谁造人的口呢？谁使人口哑、耳聋、目明、眼瞎呢？岂不是我耶和华吗？</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LORD said to him, "Who has made man's mouth? Or who makes the mute, the deaf, the seeing, or the blind? Have not I, the LORD?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现在去吧！我必赐你口才，指教你所当说的话。”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therefore, go, and I will be with your mouth and teach you what you shall say."</a:t>
            </a:r>
          </a:p>
        </p:txBody>
      </p:sp>
    </p:spTree>
    <p:extLst>
      <p:ext uri="{BB962C8B-B14F-4D97-AF65-F5344CB8AC3E}">
        <p14:creationId xmlns:p14="http://schemas.microsoft.com/office/powerpoint/2010/main" val="824371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摩西说：“主啊，你愿意打发谁，就打发谁去吧！”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he said, "O my Lord, please send by the hand of whomever else You may send."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耶和华向摩西发怒说：“不是有你的哥哥利未人亚伦吗？我知道他是能言的，现在他出来迎接你，他一见你，心里就欢喜。</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anger of the LORD was kindled against Moses, and He said: "Is not Aaron the Levite your brother? I know that he can speak well. And look, he is also coming out to meet you. When he sees you, he will be glad in his heart.</a:t>
            </a:r>
          </a:p>
        </p:txBody>
      </p:sp>
    </p:spTree>
    <p:extLst>
      <p:ext uri="{BB962C8B-B14F-4D97-AF65-F5344CB8AC3E}">
        <p14:creationId xmlns:p14="http://schemas.microsoft.com/office/powerpoint/2010/main" val="2912670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你要将当说的话传给他；我也要赐你和他口才，又要指教你们所当行的事。</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you shall speak to him and put the words in his mouth. And I will be with your mouth and with his mouth, and I will teach you what you shall do.</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他要替你对百姓说话；你要以他当作口，他要以你当作　神。</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shall be your spokesman to the people. And he himself shall be as a mouth for you, and you shall be to him as God.</a:t>
            </a:r>
          </a:p>
        </p:txBody>
      </p:sp>
    </p:spTree>
    <p:extLst>
      <p:ext uri="{BB962C8B-B14F-4D97-AF65-F5344CB8AC3E}">
        <p14:creationId xmlns:p14="http://schemas.microsoft.com/office/powerpoint/2010/main" val="3035771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你手里要拿这杖，好行神迹。”</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you shall take this rod in your hand, with which you shall do the signs."</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于是摩西回到他岳父叶忒罗那里，对他说：“求你容我回去见我在埃及的弟兄，看他们还在不在。”叶忒罗对摩西说：“你可以平平安安地去吧！”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Moses went and returned to Jethro his father-in-law, and said to him, "Please let me go and return to my brethren who are in Egypt, and see whether they are still alive." And Jethro said to Moses, "Go in peace."</a:t>
            </a:r>
          </a:p>
        </p:txBody>
      </p:sp>
    </p:spTree>
    <p:extLst>
      <p:ext uri="{BB962C8B-B14F-4D97-AF65-F5344CB8AC3E}">
        <p14:creationId xmlns:p14="http://schemas.microsoft.com/office/powerpoint/2010/main" val="1405102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出埃及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Exodus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4:1-31】</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耶和华在米甸对摩西说：“你要回埃及去，因为寻索你命的人都死了。”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LORD said to Moses in Midian, "Go, return to Egypt; for all the men who sought your life are dead."</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摩西就带着妻子和两个儿子，叫他们骑上驴，回埃及地去，摩西手里拿着　神的杖。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Moses took his wife and his sons and set them on a donkey, and he returned to the land of Egypt. And Moses took the rod of God in his hand.</a:t>
            </a:r>
          </a:p>
        </p:txBody>
      </p:sp>
    </p:spTree>
    <p:extLst>
      <p:ext uri="{BB962C8B-B14F-4D97-AF65-F5344CB8AC3E}">
        <p14:creationId xmlns:p14="http://schemas.microsoft.com/office/powerpoint/2010/main" val="35147496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5879</TotalTime>
  <Words>1564</Words>
  <Application>Microsoft Office PowerPoint</Application>
  <PresentationFormat>全屏显示(4:3)</PresentationFormat>
  <Paragraphs>123</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703</cp:revision>
  <dcterms:created xsi:type="dcterms:W3CDTF">2014-02-25T17:54:08Z</dcterms:created>
  <dcterms:modified xsi:type="dcterms:W3CDTF">2018-11-30T18:32:40Z</dcterms:modified>
</cp:coreProperties>
</file>