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079" r:id="rId2"/>
    <p:sldId id="1133" r:id="rId3"/>
    <p:sldId id="1134" r:id="rId4"/>
    <p:sldId id="1135" r:id="rId5"/>
    <p:sldId id="1136" r:id="rId6"/>
    <p:sldId id="1137" r:id="rId7"/>
    <p:sldId id="1138" r:id="rId8"/>
    <p:sldId id="1139" r:id="rId9"/>
    <p:sldId id="1140" r:id="rId10"/>
    <p:sldId id="1141" r:id="rId11"/>
    <p:sldId id="1142" r:id="rId12"/>
    <p:sldId id="1143" r:id="rId13"/>
    <p:sldId id="1144" r:id="rId14"/>
    <p:sldId id="1145" r:id="rId15"/>
    <p:sldId id="1146" r:id="rId16"/>
    <p:sldId id="1114" r:id="rId17"/>
    <p:sldId id="1115" r:id="rId18"/>
    <p:sldId id="1116" r:id="rId19"/>
    <p:sldId id="1117" r:id="rId20"/>
    <p:sldId id="1118" r:id="rId21"/>
    <p:sldId id="1147" r:id="rId22"/>
    <p:sldId id="1148" r:id="rId23"/>
    <p:sldId id="1119"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2" d="100"/>
          <a:sy n="72" d="100"/>
        </p:scale>
        <p:origin x="82" y="7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后来摩西、亚伦去对法老说：“耶和华以色列的　神这样说：‘容我的百姓去，在旷野向我守节。’”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Afterward Moses and Aaron went in and told Pharaoh, "Thus says the LORD God of Israel: "Let My people go, that they may hold a feast to Me in the wilderness."'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法老说：“耶和华是谁，使我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听祂的话</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，容以色列人去呢？我不认识耶和华，也不容以色列人去。”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Pharaoh said, "Who is the LORD, that I should obey His voice to let Israel go? I do not know the LORD, nor will I let Israel go."</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以色列人的官长听说“你们每天作砖的工作一点不可减少”，就知道是遭遇祸患了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officers of the children of Israel saw that they were in trouble after it was said, "You shall not reduce any bricks from your daily quota."</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他们离了法老出来，正遇见摩西、亚伦站在对面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as they came out from Pharaoh, they met Moses and Aaron who stood there to meet them.</a:t>
            </a:r>
          </a:p>
        </p:txBody>
      </p:sp>
    </p:spTree>
    <p:extLst>
      <p:ext uri="{BB962C8B-B14F-4D97-AF65-F5344CB8AC3E}">
        <p14:creationId xmlns:p14="http://schemas.microsoft.com/office/powerpoint/2010/main" val="302424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就向他们说：“愿耶和华鉴察你们，施行判断，因你们使我们在法老和他臣仆面前有了臭名，把刀递在他们手中杀我们。”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said to them, "Let the LORD look on you and judge, because you have made us abhorrent in the sight of Pharaoh and in the sight of his servants, to put a sword in their hand to kill us."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摩西回到耶和华那里，说：“主啊，你为什么苦待这百姓呢？为什么打发我去呢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returned to the LORD and said, "Lord, why have You brought trouble on this people? Why is it You have sent me?</a:t>
            </a:r>
          </a:p>
        </p:txBody>
      </p:sp>
    </p:spTree>
    <p:extLst>
      <p:ext uri="{BB962C8B-B14F-4D97-AF65-F5344CB8AC3E}">
        <p14:creationId xmlns:p14="http://schemas.microsoft.com/office/powerpoint/2010/main" val="3345183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自从我去见法老，奉你的名说话，他就苦待这百姓，你一点也没有拯救他们。”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since I came to Pharaoh to speak in Your name, he has done evil to this people; neither have You delivered Your people at all."</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56378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经文简述：</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法老发怒，变本加厉地迫害以色列人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以色列人的苦楚；摩西向上帝申诉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10-23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722843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法老</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骄傲</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藐视神</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残酷</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欺压人</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法老自己的罪给自己（和埃及）带来神将来的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审判</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63558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31:23</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耶和华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的圣民哪，你们都要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爱祂！</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耶和华保护诚实人，足足报应行事骄傲的人。</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箴</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3:34</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祂讥诮</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那好讥诮的人，赐恩给谦卑的人。</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4:6</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但祂赐</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更多的恩典，所以经上说：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阻挡骄傲的人，赐恩给谦卑的人。”</a:t>
            </a:r>
          </a:p>
        </p:txBody>
      </p:sp>
    </p:spTree>
    <p:extLst>
      <p:ext uri="{BB962C8B-B14F-4D97-AF65-F5344CB8AC3E}">
        <p14:creationId xmlns:p14="http://schemas.microsoft.com/office/powerpoint/2010/main" val="41397351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为什么不立刻拯救？</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“神要行一个神迹之前，必定先有一个不可能。”</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_</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一位姊妹</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法老越是心硬，越是带来更大的审判性神迹，神的名越是传遍天下。</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以色列人（神的儿女）在埃及（世界）的患难越深，越不留恋埃及（世界）。</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神的仆人（摩西亚伦）的信心得到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磨练。</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69639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为什么不立刻拯救？</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法老越是心硬，越是带来更大的审判性神迹，神的名越是传遍天下。</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9:13-16】</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耶和华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对摩西说：“你清早起来，站在法老面前，对他说：‘耶和华希伯来人的　神这样说：容我的百姓去，好侍奉我。</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因为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这一次我要叫一切的灾殃临到你和你臣仆并你百姓的身上，叫你知道在普天下没有像我的。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若伸手用瘟疫攻击你和你的百姓，你早就从地上除灭了。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其实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我叫你存立，是特要向你显我的大能，并要使我的名传遍天下。</a:t>
            </a:r>
          </a:p>
        </p:txBody>
      </p:sp>
    </p:spTree>
    <p:extLst>
      <p:ext uri="{BB962C8B-B14F-4D97-AF65-F5344CB8AC3E}">
        <p14:creationId xmlns:p14="http://schemas.microsoft.com/office/powerpoint/2010/main" val="34045833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为什么不立刻拯救？</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以色列人（神的儿女）在埃及（世界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）经历患难，就不</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留恋埃及（世界）。</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赛</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30:20-21】</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主</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虽然以艰难给你当饼，以困苦给你当水，你的教师却不再隐藏，你眼必看见你的教师。</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或向左、或向右，你必听见后边有声音说：“这是正路，要行在其间。”</a:t>
            </a:r>
          </a:p>
        </p:txBody>
      </p:sp>
    </p:spTree>
    <p:extLst>
      <p:ext uri="{BB962C8B-B14F-4D97-AF65-F5344CB8AC3E}">
        <p14:creationId xmlns:p14="http://schemas.microsoft.com/office/powerpoint/2010/main" val="14651162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顺服神的人必定要背起</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十字架（经历患难）</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16:24】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于是，耶稣对门徒说：“若有人要跟从我，就当舍己，背起他的十字架，来跟从我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提后</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不但如此，凡立志在基督耶稣里敬虔度日的，也都要受逼迫。</a:t>
            </a: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罗</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5:3-5】</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不但</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如此，就是在患难中也是欢欢喜喜的。因为知道患难生忍耐，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忍耐</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生老练，老练生盼望，</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盼望</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不至于羞耻；因为所赐给我们的圣灵将　神的爱浇灌在我们心里。</a:t>
            </a:r>
          </a:p>
        </p:txBody>
      </p:sp>
    </p:spTree>
    <p:extLst>
      <p:ext uri="{BB962C8B-B14F-4D97-AF65-F5344CB8AC3E}">
        <p14:creationId xmlns:p14="http://schemas.microsoft.com/office/powerpoint/2010/main" val="824371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他们说：“希伯来人的　神遇见了我们，求你容我们往旷野去，走三天的路程，祭祀耶和华我们的　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免得祂用</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瘟疫、刀兵攻击我们。”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said, "The God of the Hebrews has met with us. Please, let us go three days' journey into the desert and sacrifice to the LORD our God, lest He fall upon us with pestilence or with the sword."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埃及王对他们说：“摩西、亚伦，你们为什么叫百姓旷工呢？你们去担你们的担子吧！”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king of Egypt said to them, "Moses and Aaron, why do you take the people from their work? Get back to your labor."</a:t>
            </a:r>
          </a:p>
        </p:txBody>
      </p:sp>
    </p:spTree>
    <p:extLst>
      <p:ext uri="{BB962C8B-B14F-4D97-AF65-F5344CB8AC3E}">
        <p14:creationId xmlns:p14="http://schemas.microsoft.com/office/powerpoint/2010/main" val="6920690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和亚伦有做错吗？</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神让摩西对法老所说的话是</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摩西和亚伦没有完全忠实地给法老传递神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的话是</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26705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和亚伦有做错吗？</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神让摩西对法老所说的话是</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4:22-23】</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要对法老说：‘耶和华这样说：以色列是我的儿子，我的长子。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对你说过，容我的儿子去，好侍奉我，你还是不肯容他去。看哪，我要</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杀你的长子。</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6262700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和亚伦有做错吗？</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神让摩西对法老所说的话是</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后来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摩西、亚伦去对法老说：“耶和华以色列的　神这样说：‘容我的百姓去，在旷野向我守节。’”</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说：“希伯来人的　神遇见了我们，</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你容我们往旷野去，走三天的路程，祭祀耶和华我们的　神，免得他用瘟疫、刀兵</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攻击我们。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7228855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和亚伦有做错吗？</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摩西和亚伦没有完全忠实地给法老传递神的话。</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摩西后来面对神只是抱怨，没有省察自己是否完全顺服神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教训：不要急于埋怨神，先省察自己是否真的顺服神的心意？</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35771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请举出圣经</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中因为顺服神而遭遇患难</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事例</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为什么许可这样的事发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生</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分享自己因为顺服神而遭遇困难的经历（如有），有过这样的经历后，自己对神的信心有何</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变化？</a:t>
            </a: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又说：“看哪，这地的以色列人如今众多，你们竟叫他们歇下担子！”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said, "Look, the people of the land are many now, and you make them rest from their labor!"</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当天，法老吩咐督工的和官长说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same day Pharaoh commanded the taskmasters of the people and their officers, saying,</a:t>
            </a:r>
          </a:p>
        </p:txBody>
      </p:sp>
    </p:spTree>
    <p:extLst>
      <p:ext uri="{BB962C8B-B14F-4D97-AF65-F5344CB8AC3E}">
        <p14:creationId xmlns:p14="http://schemas.microsoft.com/office/powerpoint/2010/main" val="2177081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你们不可照常把草给百姓作砖，叫他们自己去捡草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no longer give the people straw to make brick as before. Let them go and gather straw for themselves.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他们素常作砖的数目，你们仍旧向他们要，一点不可减少，因为他们是懒惰的，所以呼求说：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‘容我们去祭祀我们的　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lay on them the quota of bricks which they made before. You shall not reduce it. For they are idle; therefore they cry out, saying, "Let us go and sacrifice to our God.'</a:t>
            </a:r>
          </a:p>
        </p:txBody>
      </p:sp>
    </p:spTree>
    <p:extLst>
      <p:ext uri="{BB962C8B-B14F-4D97-AF65-F5344CB8AC3E}">
        <p14:creationId xmlns:p14="http://schemas.microsoft.com/office/powerpoint/2010/main" val="4209484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你们要把更重的工夫加在这些人身上，叫他们劳碌，不听虚谎的言语。”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Let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more work be laid on the men, that they may labor in it, and let them not regard false words."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督工的和官长出来对百姓说：“法老这样说：‘我不给你们草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taskmasters of the people and their officers went out and spoke to the people, saying, "Thus says Pharaoh: "I will not give you straw.</a:t>
            </a:r>
          </a:p>
        </p:txBody>
      </p:sp>
    </p:spTree>
    <p:extLst>
      <p:ext uri="{BB962C8B-B14F-4D97-AF65-F5344CB8AC3E}">
        <p14:creationId xmlns:p14="http://schemas.microsoft.com/office/powerpoint/2010/main" val="2527749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你们自己在哪里能找草，就往那里去找吧！但你们的工一点不可减少。’”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Go</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get yourselves straw where you can find it; yet none of your work will be reduced."'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于是百姓散在埃及遍地，捡碎秸当作草。</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people were scattered abroad throughout all the land of Egypt to gather stubble instead of straw.</a:t>
            </a:r>
          </a:p>
        </p:txBody>
      </p:sp>
    </p:spTree>
    <p:extLst>
      <p:ext uri="{BB962C8B-B14F-4D97-AF65-F5344CB8AC3E}">
        <p14:creationId xmlns:p14="http://schemas.microsoft.com/office/powerpoint/2010/main" val="87825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督工的催着说：“你们一天当完一天的工，与先前有草一样。”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taskmasters forced them to hurry, saying, "Fulfill your work, your daily quota, as when there was straw."</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法老督工的责打他所派以色列人的官长，说：“你们昨天、今天为什么没有照向来的数目作砖、完你们的工作呢？”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officers of the children of Israel, whom Pharaoh's taskmasters had set over them, were beaten and were asked, "Why have you not fulfilled your task in making brick both yesterday and today, as before?"</a:t>
            </a:r>
          </a:p>
        </p:txBody>
      </p:sp>
    </p:spTree>
    <p:extLst>
      <p:ext uri="{BB962C8B-B14F-4D97-AF65-F5344CB8AC3E}">
        <p14:creationId xmlns:p14="http://schemas.microsoft.com/office/powerpoint/2010/main" val="2648331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以色列人的官长就来哀求法老说：“为什么这样待你的仆人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officers of the children of Israel came and cried out to Pharaoh, saying, "Why are you dealing thus with your servants?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督工的不把草给仆人，并且对我们说：‘作砖吧！’看哪，你仆人挨了打，其实是你百姓的错。”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 is no straw given to your servants, and they say to us, "Make brick!' And indeed your servants are beaten, but the fault is in your own people."</a:t>
            </a:r>
          </a:p>
        </p:txBody>
      </p:sp>
    </p:spTree>
    <p:extLst>
      <p:ext uri="{BB962C8B-B14F-4D97-AF65-F5344CB8AC3E}">
        <p14:creationId xmlns:p14="http://schemas.microsoft.com/office/powerpoint/2010/main" val="3213494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5:1-23】</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但法老说：“你们是懒惰的！你们是懒惰的！所以说：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‘容我们去祭祀耶和华。’</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"You are idle! Idle! Therefore you say, "Let us go and sacrifice to the LORD.'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现在你们去作工吧！草是不给你们的，砖却要如数交纳。”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go now and work; for no straw shall be given you, yet you shall deliver the quota of bricks."</a:t>
            </a:r>
          </a:p>
        </p:txBody>
      </p:sp>
    </p:spTree>
    <p:extLst>
      <p:ext uri="{BB962C8B-B14F-4D97-AF65-F5344CB8AC3E}">
        <p14:creationId xmlns:p14="http://schemas.microsoft.com/office/powerpoint/2010/main" val="1262364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5907</TotalTime>
  <Words>1186</Words>
  <Application>Microsoft Office PowerPoint</Application>
  <PresentationFormat>全屏显示(4:3)</PresentationFormat>
  <Paragraphs>117</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710</cp:revision>
  <dcterms:created xsi:type="dcterms:W3CDTF">2014-02-25T17:54:08Z</dcterms:created>
  <dcterms:modified xsi:type="dcterms:W3CDTF">2018-12-07T18:57:37Z</dcterms:modified>
</cp:coreProperties>
</file>