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30"/>
  </p:notesMasterIdLst>
  <p:handoutMasterIdLst>
    <p:handoutMasterId r:id="rId31"/>
  </p:handoutMasterIdLst>
  <p:sldIdLst>
    <p:sldId id="1079" r:id="rId2"/>
    <p:sldId id="1149" r:id="rId3"/>
    <p:sldId id="1150" r:id="rId4"/>
    <p:sldId id="1151" r:id="rId5"/>
    <p:sldId id="1152" r:id="rId6"/>
    <p:sldId id="1153" r:id="rId7"/>
    <p:sldId id="1154" r:id="rId8"/>
    <p:sldId id="1155" r:id="rId9"/>
    <p:sldId id="1156" r:id="rId10"/>
    <p:sldId id="1157" r:id="rId11"/>
    <p:sldId id="1158" r:id="rId12"/>
    <p:sldId id="1159" r:id="rId13"/>
    <p:sldId id="1160" r:id="rId14"/>
    <p:sldId id="1161" r:id="rId15"/>
    <p:sldId id="1162" r:id="rId16"/>
    <p:sldId id="1163" r:id="rId17"/>
    <p:sldId id="1164" r:id="rId18"/>
    <p:sldId id="1165" r:id="rId19"/>
    <p:sldId id="1133" r:id="rId20"/>
    <p:sldId id="1134" r:id="rId21"/>
    <p:sldId id="1135" r:id="rId22"/>
    <p:sldId id="1136" r:id="rId23"/>
    <p:sldId id="1137" r:id="rId24"/>
    <p:sldId id="1166" r:id="rId25"/>
    <p:sldId id="1167" r:id="rId26"/>
    <p:sldId id="1168" r:id="rId27"/>
    <p:sldId id="1138" r:id="rId28"/>
    <p:sldId id="1098" r:id="rId2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4" d="100"/>
          <a:sy n="74" d="100"/>
        </p:scale>
        <p:origin x="91" y="1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2018/12/13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摩西回到耶和华那里，说：“主啊，你为什么苦待这百姓呢？为什么打发我去呢？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Moses returned to the LORD and said, "Lord, why have You brought trouble on this people? Why is it You have sent me?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自从我去见法老，奉你的名说话，他就苦待这百姓，你一点也没有拯救他们。”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since I came to Pharaoh to speak in Your name, he has done evil to this people; neither have You delivered Your people at all."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革顺的儿子按着家室，是立尼、示每。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sons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Gershon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Libni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Shimi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according to their families.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哥辖的儿子是暗兰、以斯哈、希伯伦、乌薛；哥辖一生的岁数是一百三十三岁。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sons of Kohath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Amram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Izhar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Hebron,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Uzziel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And the years of the life of Kohath were one hundred and thirty-three.</a:t>
            </a:r>
          </a:p>
        </p:txBody>
      </p:sp>
    </p:spTree>
    <p:extLst>
      <p:ext uri="{BB962C8B-B14F-4D97-AF65-F5344CB8AC3E}">
        <p14:creationId xmlns:p14="http://schemas.microsoft.com/office/powerpoint/2010/main" val="12538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米拉利的儿子是抹利和母示。这是利未的家，都按着他们的后代。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sons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Merari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Mahli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Mushi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These are the families of Levi according to their generations.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暗兰娶了他父亲的妹妹约基别为妻，她给他生了亚伦和摩西；暗兰一生的岁数是一百三十七岁。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Amram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took for himself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Jochebed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his father's sister, as wife; and she bore him Aaron and Moses. And the years of the life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Amram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were one hundred and thirty-seven.</a:t>
            </a:r>
          </a:p>
        </p:txBody>
      </p:sp>
    </p:spTree>
    <p:extLst>
      <p:ext uri="{BB962C8B-B14F-4D97-AF65-F5344CB8AC3E}">
        <p14:creationId xmlns:p14="http://schemas.microsoft.com/office/powerpoint/2010/main" val="340911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以斯哈的儿子是可拉、尼斐、细基利。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sons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Izhar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Korah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Nepheg,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Zichri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乌薛的儿子是米沙利、以利撒反、西提利。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sons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Uzziel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Mishael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Elzaphan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Zithri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77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亚伦娶了亚米拿达的女儿拿顺的妹妹以利沙巴为妻，她给他生了拿答、亚比户、以利亚撒、以他玛。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Aaron took to himself Elisheba, daughter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Amminadab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sister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Nahshon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as wife; and she bore him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Nadab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Abihu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Eleazar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Ithamar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可拉的儿子是亚惜、以利加拿、亚比亚撒；这是可拉的各家。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sons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Korah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Assir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Elkanah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Abiasaph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These are the families of the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Korahites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40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亚伦的儿子以利亚撒，娶了普铁的一个女儿为妻，她给他生了非尼哈；这是利未人的家长，都按着他们的家。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Eleazar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Aaron's son, took for himself one of the daughters of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Putiel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as wife; and she bore him Phinehas. These are the heads of the fathers' houses of the Levites according to their families.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耶和华说：“将以色列人按着他们的军队从埃及地领出来。”这是对那亚伦、摩西说的。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These are the same Aaron and Moses to whom the LORD said, "Bring out the children of Israel from the land of Egypt according to their armies."</a:t>
            </a:r>
          </a:p>
        </p:txBody>
      </p:sp>
    </p:spTree>
    <p:extLst>
      <p:ext uri="{BB962C8B-B14F-4D97-AF65-F5344CB8AC3E}">
        <p14:creationId xmlns:p14="http://schemas.microsoft.com/office/powerpoint/2010/main" val="2772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对埃及王法老说要将以色列人从埃及领出来的，就是这摩西、亚伦。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These are the ones who spoke to Pharaoh king of Egypt, to bring out the children of Israel from Egypt. These are the same Moses and Aaron.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当耶和华在埃及地对摩西说话的日子，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it came to pass, on the day the LORD spoke to Moses in the land of Egypt,</a:t>
            </a:r>
          </a:p>
        </p:txBody>
      </p:sp>
    </p:spTree>
    <p:extLst>
      <p:ext uri="{BB962C8B-B14F-4D97-AF65-F5344CB8AC3E}">
        <p14:creationId xmlns:p14="http://schemas.microsoft.com/office/powerpoint/2010/main" val="288093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祂向摩西说：“我是耶和华，我对你说的一切话，你都要告诉埃及王法老。”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that the LORD spoke to Moses, saying, "I am the LORD. Speak to Pharaoh king of Egypt all that I say to you."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摩西在耶和华面前说：“看哪，我是拙口笨舌的人，法老怎肯听我呢？”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Moses said before the LORD, "Behold, I am of uncircumcised lips, and how shall Pharaoh heed me?"</a:t>
            </a:r>
          </a:p>
        </p:txBody>
      </p:sp>
    </p:spTree>
    <p:extLst>
      <p:ext uri="{BB962C8B-B14F-4D97-AF65-F5344CB8AC3E}">
        <p14:creationId xmlns:p14="http://schemas.microsoft.com/office/powerpoint/2010/main" val="339778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简述：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摩西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抱怨神（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对摩西重申亚伯拉罕之约（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6:2-8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人因苦工愁烦，不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听摩西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的话。（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6:9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神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再次差遣摩西去见法老，摩西再次表示自己没有能力而不愿去见法老。（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10-13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记载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流便、西缅和利未的后裔，摩西和亚伦的家谱。（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14-25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回顾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神对摩西的差遣，摩西表示自己没有能力，不愿去见法老。（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26-30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37503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向神的抱怨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神的仆人摩西忍受神的选民以色列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人对他的抱怨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神的选民对神的仆人不顺服，拦阻了神的仆人的事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工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摩西满怀委屈地指责神</a:t>
            </a:r>
          </a:p>
        </p:txBody>
      </p:sp>
    </p:spTree>
    <p:extLst>
      <p:ext uri="{BB962C8B-B14F-4D97-AF65-F5344CB8AC3E}">
        <p14:creationId xmlns:p14="http://schemas.microsoft.com/office/powerpoint/2010/main" val="15944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回应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忍受摩西的抱怨（指责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神是容忍罪人顶撞的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重申亚伯拉罕之约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，坚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立摩西的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信心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不改变对摩西的命令</a:t>
            </a:r>
          </a:p>
        </p:txBody>
      </p:sp>
    </p:spTree>
    <p:extLst>
      <p:ext uri="{BB962C8B-B14F-4D97-AF65-F5344CB8AC3E}">
        <p14:creationId xmlns:p14="http://schemas.microsoft.com/office/powerpoint/2010/main" val="69206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耶和华对摩西说：“现在你必看见我向法老所行的事，使他因我大能的手容以色列人去，且把他们赶出他的地。”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the LORD said to Moses, "Now you shall see what I will do to Pharaoh. For with a strong hand he will let them go, and with a strong hand he will drive them out of his land."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　神晓谕摩西说：“我是耶和华。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God spoke to Moses and said to him: "I am the LORD.</a:t>
            </a:r>
          </a:p>
        </p:txBody>
      </p:sp>
    </p:spTree>
    <p:extLst>
      <p:ext uri="{BB962C8B-B14F-4D97-AF65-F5344CB8AC3E}">
        <p14:creationId xmlns:p14="http://schemas.microsoft.com/office/powerpoint/2010/main" val="215594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对摩西的回应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神差派人，神不被人改变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神让摩西比以色列的先祖更加认识神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1-3】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耶和华对摩西说：“现在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你必看见我向法老所行的事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，使他因我大能的手容以色列人去，且把他们赶出他的地。”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　神晓谕摩西说：“我是耶和华。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我从前向亚伯拉罕、以撒、雅各显现为全能的　神，至于我名耶和华，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他们未曾知道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17708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对摩西的回应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忍受摩西的抱怨（指责）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神是容忍罪人顶撞的神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神差派人，神不被人改变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  神让摩西比以色列的先祖更加认识神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经历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更多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委屈，经历更多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挫折的摩西比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先祖们更加认识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神的慈爱，圣洁，公义和大能。</a:t>
            </a:r>
          </a:p>
        </p:txBody>
      </p:sp>
    </p:spTree>
    <p:extLst>
      <p:ext uri="{BB962C8B-B14F-4D97-AF65-F5344CB8AC3E}">
        <p14:creationId xmlns:p14="http://schemas.microsoft.com/office/powerpoint/2010/main" val="4209484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的双层任务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代表神对神的选民以色列人说话。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代表神对不信神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的君王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（人间最高的权柄）说话。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神的仆人代表神牧养神的羊。（对内）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神的仆人代表神搅动、改变、征服外邦人的世界，让神的名传遍天下。（对外）</a:t>
            </a:r>
          </a:p>
        </p:txBody>
      </p:sp>
    </p:spTree>
    <p:extLst>
      <p:ext uri="{BB962C8B-B14F-4D97-AF65-F5344CB8AC3E}">
        <p14:creationId xmlns:p14="http://schemas.microsoft.com/office/powerpoint/2010/main" val="252774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712968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神主动的拯救和人当尽的责任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耶和华对摩西说：“现在你必看见我向法老所行的事，使他因我大能的手容以色列人去，且把他们赶出他的地。”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　神晓谕摩西说：“我是耶和华。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我从前向亚伯拉罕、以撒、雅各显现为全能的　神，至于我名耶和华，他们未曾知道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神主动的拯救和人当尽的责任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我与他们坚定所立的约，要把他们寄居的迦南地赐给他们。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我也听见以色列人被埃及人苦待的哀声，我也记念我的约。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所以你要对以色列人说，我是耶和华。我要用伸出来的膀臂重重地刑罚埃及人，救赎你们脱离他们的重担，不作他们的苦工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71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神主动的拯救和人当尽的责任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1-8】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我要以你们为我的百姓，我也要作你们的　神，你们要知道我是耶和华你们的　神，是救你们脱离埃及人之重担的。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我起誓应许给亚伯拉罕、以撒、雅各的那地，我要把你们领进去，将那地赐给你们为业。我是耶和华。”</a:t>
            </a:r>
          </a:p>
        </p:txBody>
      </p:sp>
    </p:spTree>
    <p:extLst>
      <p:ext uri="{BB962C8B-B14F-4D97-AF65-F5344CB8AC3E}">
        <p14:creationId xmlns:p14="http://schemas.microsoft.com/office/powerpoint/2010/main" val="213405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动的拯救和人当尽的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责任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神的作为完全是神主动的行为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Both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神的信实（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～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Both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Both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神的爱（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Both" startAt="2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(3)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以色利人（世人）人无力自救</a:t>
            </a:r>
          </a:p>
        </p:txBody>
      </p:sp>
    </p:spTree>
    <p:extLst>
      <p:ext uri="{BB962C8B-B14F-4D97-AF65-F5344CB8AC3E}">
        <p14:creationId xmlns:p14="http://schemas.microsoft.com/office/powerpoint/2010/main" val="162692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动的拯救和人当尽的责任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人要顺服神的旨意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7:6】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摩西、亚伦这样行，耶和华怎样吩咐他们，他们就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照样行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32:11-12】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凡从埃及上来二十岁以外的人，断不得看见我对亚伯拉罕、以撒、雅各起誓应许之地，因为他们没有专心跟从我。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惟有基尼洗族耶孚尼的儿子迦勒和嫩的儿子约书亚可以看见，因为他们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专心跟从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’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33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712968" cy="66247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问题讨论：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圣经中神的仆人向神抱怨的例子，思想讨论神是怎样回应这些抱怨？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自己曾经抱怨神的时刻（如有），神是否回应我的抱怨？神是怎样回应的？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因为作神的工而收获挫折和委屈，摩西为什么还要继续作神的工？今天支持我们继续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服侍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神，作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神的工的原因是什么？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我从前向亚伯拉罕、以撒、雅各显现为全能的　神，至于我名耶和华，他们未曾知道。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appeared to Abraham, to Isaac, and to Jacob, as God Almighty, but by My name LORD I was not known to them.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我与他们坚定所立的约，要把他们寄居的迦南地赐给他们。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have also established My covenant with them, to give them the land of Canaan, the land of their pilgrimage, in which they were strangers.</a:t>
            </a:r>
          </a:p>
        </p:txBody>
      </p:sp>
    </p:spTree>
    <p:extLst>
      <p:ext uri="{BB962C8B-B14F-4D97-AF65-F5344CB8AC3E}">
        <p14:creationId xmlns:p14="http://schemas.microsoft.com/office/powerpoint/2010/main" val="412201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我也听见以色列人被埃及人苦待的哀声，我也记念我的约。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I have also heard the groaning of the children of Israel whom the Egyptians keep in bondage, and I have remembered My covenant.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所以你要对以色列人说，我是耶和华。我要用伸出来的膀臂重重地刑罚埃及人，救赎你们脱离他们的重担，不作他们的苦工。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say to the children of Israel: "I am the LORD; I will bring you out from under the burdens of the Egyptians, I will rescue you from their bondage, and I will redeem you with an outstretched arm and with great judgments.</a:t>
            </a:r>
          </a:p>
        </p:txBody>
      </p:sp>
    </p:spTree>
    <p:extLst>
      <p:ext uri="{BB962C8B-B14F-4D97-AF65-F5344CB8AC3E}">
        <p14:creationId xmlns:p14="http://schemas.microsoft.com/office/powerpoint/2010/main" val="221072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我要以你们为我的百姓，我也要作你们的　神，你们要知道我是耶和华你们的　神，是救你们脱离埃及人之重担的。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will take you as My people, and I will be your God. Then you shall know that I am the LORD your God who brings you out from under the burdens of the Egyptians.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我起誓应许给亚伯拉罕、以撒、雅各的那地，我要把你们领进去，将那地赐给你们为业。我是耶和华。”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I will bring you into the land which I swore to give to Abraham, Isaac, and Jacob; and I will give it to you as a heritage: I am the LORD."'</a:t>
            </a:r>
          </a:p>
        </p:txBody>
      </p:sp>
    </p:spTree>
    <p:extLst>
      <p:ext uri="{BB962C8B-B14F-4D97-AF65-F5344CB8AC3E}">
        <p14:creationId xmlns:p14="http://schemas.microsoft.com/office/powerpoint/2010/main" val="364967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摩西将这话告诉以色列人，只是他们因苦工愁烦，不肯听他的话。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Moses spoke thus to the children of Israel; but they did not heed Moses, because of anguish of spirit and cruel bondage.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spoke to Moses, saying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79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你进去对埃及王法老说，要容以色列人出他的地。”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"Go in, tell Pharaoh king of Egypt to let the children of Israel go out of his land."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摩西在耶和华面前说：“以色列人尚且不听我的话，法老怎肯听我这拙口笨舌的人呢？”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Moses spoke before the LORD, saying, "The children of Israel have not heeded me. How then shall Pharaoh heed me, for I am of uncircumcised lips?"</a:t>
            </a:r>
          </a:p>
        </p:txBody>
      </p:sp>
    </p:spTree>
    <p:extLst>
      <p:ext uri="{BB962C8B-B14F-4D97-AF65-F5344CB8AC3E}">
        <p14:creationId xmlns:p14="http://schemas.microsoft.com/office/powerpoint/2010/main" val="151585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耶和华吩咐摩西、亚伦往以色列人和埃及王法老那里去，把以色列人从埃及地领出来。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the LORD spoke to Moses and Aaron, and gave them a command for the children of Israel and for Pharaoh king of Egypt, to bring the children of Israel out of the land of Egypt.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以色列人家长的名字记在下面：以色列长子流便的儿子是哈诺、法路、希斯仑、迦米，这是流便的各家。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These are the heads of their fathers' houses: The sons of Reuben, the firstborn of Israel,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Hanoch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Pallu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Hezron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Carmi. These are the families of Reuben.</a:t>
            </a:r>
          </a:p>
        </p:txBody>
      </p:sp>
    </p:spTree>
    <p:extLst>
      <p:ext uri="{BB962C8B-B14F-4D97-AF65-F5344CB8AC3E}">
        <p14:creationId xmlns:p14="http://schemas.microsoft.com/office/powerpoint/2010/main" val="150945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6:1-30】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西缅的儿子是耶母利、雅悯、阿辖、雅斤、琐辖，和迦南女子的儿子扫罗，这是西缅的各家。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sons of Simeon were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Jemuel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Jamin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Ohad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Jachin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Zohar,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Shaul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son of a Canaanite woman. These are the families of Simeon.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利未众子的名字，按着他们的后代记在下面：就是革顺、哥辖、米拉利；利未一生的岁数是一百三十七岁。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These are the names of the sons of Levi according to their generations: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Gershon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Kohath, and </a:t>
            </a:r>
            <a:r>
              <a:rPr lang="en-US" altLang="zh-CN" sz="3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Merari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And the years of the life of Levi were one hundred and thirty-seven.</a:t>
            </a:r>
          </a:p>
        </p:txBody>
      </p:sp>
    </p:spTree>
    <p:extLst>
      <p:ext uri="{BB962C8B-B14F-4D97-AF65-F5344CB8AC3E}">
        <p14:creationId xmlns:p14="http://schemas.microsoft.com/office/powerpoint/2010/main" val="181303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5932</TotalTime>
  <Words>1834</Words>
  <Application>Microsoft Office PowerPoint</Application>
  <PresentationFormat>全屏显示(4:3)</PresentationFormat>
  <Paragraphs>155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714</cp:revision>
  <dcterms:created xsi:type="dcterms:W3CDTF">2014-02-25T17:54:08Z</dcterms:created>
  <dcterms:modified xsi:type="dcterms:W3CDTF">2018-12-14T06:51:56Z</dcterms:modified>
</cp:coreProperties>
</file>