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1079" r:id="rId2"/>
    <p:sldId id="1169" r:id="rId3"/>
    <p:sldId id="1170" r:id="rId4"/>
    <p:sldId id="1171" r:id="rId5"/>
    <p:sldId id="1172" r:id="rId6"/>
    <p:sldId id="1173" r:id="rId7"/>
    <p:sldId id="1174" r:id="rId8"/>
    <p:sldId id="1175" r:id="rId9"/>
    <p:sldId id="1176" r:id="rId10"/>
    <p:sldId id="1177" r:id="rId11"/>
    <p:sldId id="1178" r:id="rId12"/>
    <p:sldId id="1179" r:id="rId13"/>
    <p:sldId id="1180" r:id="rId14"/>
    <p:sldId id="1181" r:id="rId15"/>
    <p:sldId id="1182" r:id="rId16"/>
    <p:sldId id="1149" r:id="rId17"/>
    <p:sldId id="1150" r:id="rId18"/>
    <p:sldId id="1151"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4" d="100"/>
          <a:sy n="74" d="100"/>
        </p:scale>
        <p:origin x="91" y="1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2018/12/27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2018/12/27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2018/12/27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2018/12/27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2018/12/27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2018/12/27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耶和华对摩西说：“我使你在法老面前代替　神，你的哥哥亚伦是替你说话的。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LORD said to Moses: "See, I have made you as God to Pharaoh, and Aaron your brother shall be your prophet.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凡我所吩咐你的，你都要说。你的哥哥亚伦要对法老说：容以色列人出他的地。</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speak all that I command you. And Aaron your brother shall tell Pharaoh to send the children of Israel out of his land.</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耶和华晓谕摩西说：“你对亚伦说：‘把你的杖伸在埃及所有的水以上，就是在他们的江、河、池、塘以上，叫水都变作血。在埃及遍地，无论在木器中、石器中，都必有血。’”</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"Say to Aaron, "Take your rod and stretch out your hand over the waters of Egypt, over their streams, over their rivers, over their ponds, and over all their pools of water, that they may become blood. And there shall be blood throughout all the land of Egypt, both in buckets of wood and pitchers of stone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4250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摩西、亚伦就照耶和华所吩咐的行，亚伦在法老和臣仆眼前举杖击打河里的水，河里的水都变作血了。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and Aaron did so, just as the LORD commanded. So he lifted up the rod and struck the waters that were in the river, in the sight of Pharaoh and in the sight of his servants. And all the waters that were in the river were turned to blood.</a:t>
            </a:r>
          </a:p>
        </p:txBody>
      </p:sp>
    </p:spTree>
    <p:extLst>
      <p:ext uri="{BB962C8B-B14F-4D97-AF65-F5344CB8AC3E}">
        <p14:creationId xmlns:p14="http://schemas.microsoft.com/office/powerpoint/2010/main" val="3103353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391" y="0"/>
            <a:ext cx="9144000" cy="6846005"/>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河里的鱼死了，河也腥臭了，埃及人就不能吃这河里的水，埃及遍地都有了血。</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fish that were in the river died, the river stank, and the Egyptians could not drink the water of the river. So there was blood throughout all the land of Egypt.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埃及行法术的，也用邪术照样而行。法老心里刚硬，不肯听摩西、亚伦，正如耶和华所说的。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magicians of Egypt did so with their enchantments; and Pharaoh's heart grew hard, and he did not heed them, as the LORD had said.</a:t>
            </a:r>
          </a:p>
        </p:txBody>
      </p:sp>
    </p:spTree>
    <p:extLst>
      <p:ext uri="{BB962C8B-B14F-4D97-AF65-F5344CB8AC3E}">
        <p14:creationId xmlns:p14="http://schemas.microsoft.com/office/powerpoint/2010/main" val="31432707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法老转身进宫，也不把这事放在心上。</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Pharaoh turned and went into his house. Neither was his heart moved by this.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埃及人都在河的两边挖地，要得水喝，因为他们不能喝这河里的水。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all the Egyptians dug all around the river for water to drink, because they could not drink the water of the river.</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耶和华击打河以后满了七天。</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seven days passed after the LORD had struck the river.</a:t>
            </a:r>
          </a:p>
        </p:txBody>
      </p:sp>
    </p:spTree>
    <p:extLst>
      <p:ext uri="{BB962C8B-B14F-4D97-AF65-F5344CB8AC3E}">
        <p14:creationId xmlns:p14="http://schemas.microsoft.com/office/powerpoint/2010/main" val="32297497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经文：</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摩西对神的申辩止息，摩西全心遵从神的命令（</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摩西与法老</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(8-13</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．第一</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灾：血灾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的怜悯</a:t>
            </a:r>
          </a:p>
        </p:txBody>
      </p:sp>
    </p:spTree>
    <p:extLst>
      <p:ext uri="{BB962C8B-B14F-4D97-AF65-F5344CB8AC3E}">
        <p14:creationId xmlns:p14="http://schemas.microsoft.com/office/powerpoint/2010/main" val="29100188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法老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刚硬</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“神使法老的心刚硬”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法老刚硬的主观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原因</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拒绝</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主权的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转移</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法老刚硬的结果</a:t>
            </a:r>
          </a:p>
        </p:txBody>
      </p:sp>
    </p:spTree>
    <p:extLst>
      <p:ext uri="{BB962C8B-B14F-4D97-AF65-F5344CB8AC3E}">
        <p14:creationId xmlns:p14="http://schemas.microsoft.com/office/powerpoint/2010/main" val="20713526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西亚伦的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杖</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权柄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人应尽的本分（神已赐的恩赐</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5940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灾的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意义</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1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第一灾：血</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灾</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1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破除埃及的偶像（假神偶像带来灾难</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1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让人知道</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“我是耶和华”</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1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让人知道耶和华是怎样的神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22018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最</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重要的自由</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信仰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自由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最重要的自由（权利）</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是宗教信仰自由的权利，而并不是生存权</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何谓“信仰自由”</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真</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宗教信仰自由：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让我的百姓自由，让我的百姓去，好敬拜我，独一的真神。”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0726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fontScale="77500" lnSpcReduction="20000"/>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以前对上帝的申辩，和现在法老对</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摩西的抵挡，两者的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过程和结局有何异同？给我们怎样的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启示？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借着摩西让法老王知道“到底谁是独一的真神”。圣经</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中，神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还借着哪几位让外邦君王</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知道这一点，他们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是怎样通过自己的言行让外邦君王知道“到底谁是独一的真神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自己过往的经历，“我是怎样通过自己的言行向别人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（有权势高位</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的人）见证出我所信的神是独一至高的真</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036496" cy="6813376"/>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我要使法老的心刚硬，也要在埃及地多行神迹奇事。</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 will harden Pharaoh's heart, and multiply My signs and My wonders in the land of Egypt.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但法老必不听你们，我要伸手重重地刑罚埃及，将我的军队以色列民从埃及地领出来。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Pharaoh will not heed you, so that I may lay My hand on Egypt and bring My armies and My people, the children of Israel, out of the land of Egypt by great judgments.</a:t>
            </a:r>
          </a:p>
        </p:txBody>
      </p:sp>
    </p:spTree>
    <p:extLst>
      <p:ext uri="{BB962C8B-B14F-4D97-AF65-F5344CB8AC3E}">
        <p14:creationId xmlns:p14="http://schemas.microsoft.com/office/powerpoint/2010/main" val="1397509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我伸手攻击埃及，将以色列人从他们中间领出来的时候，埃及人就要知道我是耶和华。”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Egyptians shall know that I am the LORD, when I stretch out My hand on Egypt and bring out the children of Israel from among them."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摩西、亚伦这样行，耶和华怎样吩咐他们，他们就照样行了。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and Aaron did so; just as the LORD commanded them, so they did.</a:t>
            </a:r>
          </a:p>
        </p:txBody>
      </p:sp>
    </p:spTree>
    <p:extLst>
      <p:ext uri="{BB962C8B-B14F-4D97-AF65-F5344CB8AC3E}">
        <p14:creationId xmlns:p14="http://schemas.microsoft.com/office/powerpoint/2010/main" val="545319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摩西、亚伦与法老说话的时候，摩西八十岁，亚伦八十三岁。</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was eighty years old and Aaron eighty-three years old when they spoke to Pharaoh.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耶和华晓谕摩西、亚伦说：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and Aaron, saying,</a:t>
            </a:r>
          </a:p>
        </p:txBody>
      </p:sp>
    </p:spTree>
    <p:extLst>
      <p:ext uri="{BB962C8B-B14F-4D97-AF65-F5344CB8AC3E}">
        <p14:creationId xmlns:p14="http://schemas.microsoft.com/office/powerpoint/2010/main" val="2366444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法老若对你们说：‘你们行件奇事吧！’你就吩咐亚伦说：‘把杖丢在法老面前，使杖变作蛇。’”</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Pharaoh speaks to you, saying, "Show a miracle for yourselves,' then you shall say to Aaron, "Take your rod and cast it before Pharaoh, and let it become a serpent."'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摩西、亚伦进去见法老，就照耶和华所吩咐的行，亚伦把杖丢在法老和臣仆面前，杖就变作蛇。</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Moses and Aaron went in to Pharaoh, and they did so, just as the LORD commanded. And Aaron cast down his rod before Pharaoh and before his servants, and it became a serpent.</a:t>
            </a:r>
          </a:p>
        </p:txBody>
      </p:sp>
    </p:spTree>
    <p:extLst>
      <p:ext uri="{BB962C8B-B14F-4D97-AF65-F5344CB8AC3E}">
        <p14:creationId xmlns:p14="http://schemas.microsoft.com/office/powerpoint/2010/main" val="1395264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于是，法老召了博士和术士来，他们是埃及行法术的，也用邪术照样而行。</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Pharaoh also called the wise men and the sorcerers; so the magicians of Egypt, they also did in like manner with their enchantments.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他们各人丢下自己的杖，杖就变作蛇，但亚伦的杖吞了他们的杖。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every man threw down his rod, and they became serpents. But Aaron's rod swallowed up their rods.</a:t>
            </a:r>
          </a:p>
        </p:txBody>
      </p:sp>
    </p:spTree>
    <p:extLst>
      <p:ext uri="{BB962C8B-B14F-4D97-AF65-F5344CB8AC3E}">
        <p14:creationId xmlns:p14="http://schemas.microsoft.com/office/powerpoint/2010/main" val="1618283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法老心里刚硬，不肯听从摩西、亚伦，正如耶和华所说的。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Pharaoh's heart grew hard, and he did not heed them, as the LORD had said.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耶和华对摩西说：“法老心里固执，不肯容百姓去。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LORD said to Moses: "Pharaoh's heart is hard; he refuses to let the people go.</a:t>
            </a:r>
          </a:p>
        </p:txBody>
      </p:sp>
    </p:spTree>
    <p:extLst>
      <p:ext uri="{BB962C8B-B14F-4D97-AF65-F5344CB8AC3E}">
        <p14:creationId xmlns:p14="http://schemas.microsoft.com/office/powerpoint/2010/main" val="290091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明日早晨他出来往水边去，你要往河边迎接他，手里要拿着那变过蛇的杖，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 to Pharaoh in the morning, when he goes out to the water, and you shall stand by the river's bank to meet him; and the rod which was turned to a serpent you shall take in your hand.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对他说：‘耶和华希伯来人的　神打发我来见你，说：容我的百姓去，好在旷野侍奉我。到如今你还是不听。’</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you shall say to him, "The LORD God of the Hebrews has sent me to you, saying, "Let My people go, that they may serve Me in the wilderness"; but indeed, until now you would not hear!</a:t>
            </a:r>
          </a:p>
        </p:txBody>
      </p:sp>
    </p:spTree>
    <p:extLst>
      <p:ext uri="{BB962C8B-B14F-4D97-AF65-F5344CB8AC3E}">
        <p14:creationId xmlns:p14="http://schemas.microsoft.com/office/powerpoint/2010/main" val="3600570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741368"/>
          </a:xfrm>
        </p:spPr>
        <p:txBody>
          <a:bodyPr>
            <a:normAutofit fontScale="85000" lnSpcReduction="20000"/>
          </a:bodyPr>
          <a:lstStyle/>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7:1-25】</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耶和华这样说：‘我要用我手里的杖击打河中的水，水就变作血，因此，你必知道我是耶和华。</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Thus says the LORD: "By this you shall know that I am the LORD. Behold, I will strike the waters which are in the river with the rod that is in my hand, and they shall be turned to blood.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河里的鱼必死，河也要腥臭，埃及人就要厌恶吃这河里的水。’”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fish that are in the river shall die, the river shall stink, and the Egyptians will loathe to drink the water of the river.""'</a:t>
            </a:r>
          </a:p>
        </p:txBody>
      </p:sp>
    </p:spTree>
    <p:extLst>
      <p:ext uri="{BB962C8B-B14F-4D97-AF65-F5344CB8AC3E}">
        <p14:creationId xmlns:p14="http://schemas.microsoft.com/office/powerpoint/2010/main" val="1943746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5951</TotalTime>
  <Words>1293</Words>
  <Application>Microsoft Office PowerPoint</Application>
  <PresentationFormat>全屏显示(4:3)</PresentationFormat>
  <Paragraphs>105</Paragraphs>
  <Slides>19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717</cp:revision>
  <dcterms:created xsi:type="dcterms:W3CDTF">2014-02-25T17:54:08Z</dcterms:created>
  <dcterms:modified xsi:type="dcterms:W3CDTF">2018-12-27T20:06:29Z</dcterms:modified>
</cp:coreProperties>
</file>