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1079" r:id="rId2"/>
    <p:sldId id="1183" r:id="rId3"/>
    <p:sldId id="1184" r:id="rId4"/>
    <p:sldId id="1185" r:id="rId5"/>
    <p:sldId id="1186" r:id="rId6"/>
    <p:sldId id="1187" r:id="rId7"/>
    <p:sldId id="1188" r:id="rId8"/>
    <p:sldId id="1189" r:id="rId9"/>
    <p:sldId id="1190" r:id="rId10"/>
    <p:sldId id="1191" r:id="rId11"/>
    <p:sldId id="1192" r:id="rId12"/>
    <p:sldId id="1193" r:id="rId13"/>
    <p:sldId id="1194" r:id="rId14"/>
    <p:sldId id="1195" r:id="rId15"/>
    <p:sldId id="1196" r:id="rId16"/>
    <p:sldId id="1197" r:id="rId17"/>
    <p:sldId id="1198" r:id="rId18"/>
    <p:sldId id="1199" r:id="rId19"/>
    <p:sldId id="1200" r:id="rId20"/>
    <p:sldId id="1201" r:id="rId21"/>
    <p:sldId id="1202" r:id="rId22"/>
    <p:sldId id="1203"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4" d="100"/>
          <a:sy n="74" d="100"/>
        </p:scale>
        <p:origin x="91" y="13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2019/1/4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2019/1/4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2019/1/4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2019/1/4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2019/1/4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2019/1/4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2019/1/4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2019/1/4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2019/1/4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耶和华吩咐摩西说：“你进去见法老，对他说：‘耶和华这样说：容我的百姓去，好侍奉我。</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LORD spoke to Moses, "Go to Pharaoh and say to him, "Thus says the LORD: "Let My people go, that they may serve Me.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你若不肯容他们去，我必使青蛙糟蹋你的四境。</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if you refuse to let them go, behold, I will smite all your territory with frogs.</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耶和华吩咐摩西说：“你对亚伦说：‘伸出你的杖击打地上的尘土，使尘土在埃及遍地变作虱子（或作“虼蚤”。下同）。’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Moses, "Say to Aaron, "Stretch out your rod, and strike the dust of the land, so that it may become lice throughout all the land of Egypt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endParaRPr lang="en-US" altLang="zh-CN" sz="11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他们就这样行，亚伦伸杖击打地上的尘土，就在人身上和牲畜身上有了虱子，埃及遍地的尘土都变成虱子了。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did so. For Aaron stretched out his hand with his rod and struck the dust of the earth, and it became lice on man and beast. All the dust of the land became lice throughout all the land of Egypt.</a:t>
            </a:r>
          </a:p>
        </p:txBody>
      </p:sp>
    </p:spTree>
    <p:extLst>
      <p:ext uri="{BB962C8B-B14F-4D97-AF65-F5344CB8AC3E}">
        <p14:creationId xmlns:p14="http://schemas.microsoft.com/office/powerpoint/2010/main" val="31122366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行法术的也用邪术要生出虱子来，却是不能。于是在人身上和牲畜身上都有了虱子</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the magicians so worked with their enchantments to bring forth lice, but they could not. So there were lice on man and beast.</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行法术的就对法老说：“这是　神的手段。”法老心里刚硬，不肯听摩西、亚伦，正如耶和华所说的。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magicians said to Pharaoh, "This is the finger of God." But Pharaoh's heart grew hard, and he did not heed them, just as the LORD had said.</a:t>
            </a:r>
          </a:p>
        </p:txBody>
      </p:sp>
    </p:spTree>
    <p:extLst>
      <p:ext uri="{BB962C8B-B14F-4D97-AF65-F5344CB8AC3E}">
        <p14:creationId xmlns:p14="http://schemas.microsoft.com/office/powerpoint/2010/main" val="2448077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Autofit/>
          </a:bodyPr>
          <a:lstStyle/>
          <a:p>
            <a:pPr marL="0" indent="0" algn="just">
              <a:lnSpc>
                <a:spcPct val="120000"/>
              </a:lnSpc>
              <a:spcAft>
                <a:spcPts val="0"/>
              </a:spcAft>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耶和华对摩西说：“你清早起来，法老来到水边，你站在他面前，对他说：‘耶和华这样说：容我的百姓去，好侍奉我。</a:t>
            </a:r>
          </a:p>
          <a:p>
            <a:pPr marL="0" indent="0" algn="just">
              <a:lnSpc>
                <a:spcPct val="120000"/>
              </a:lnSpc>
              <a:spcAft>
                <a:spcPts val="0"/>
              </a:spcAft>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LORD said to Moses, "Rise early in the morning and stand before Pharaoh as he comes out to the water. Then say to him, "Thus says the LORD: "Let My people go, that they may serve Me.</a:t>
            </a:r>
          </a:p>
          <a:p>
            <a:pPr marL="0" indent="0" algn="just">
              <a:lnSpc>
                <a:spcPct val="120000"/>
              </a:lnSpc>
              <a:spcAft>
                <a:spcPts val="0"/>
              </a:spcAft>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你若不容我的百姓去，我要叫成群的苍蝇到你和你臣仆并你百姓的身上，进你的房屋，并且埃及人的房屋和他们所住的地，都要满了成群的苍蝇</a:t>
            </a: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else, if you will not let My people go, behold, I will send swarms of flies on you and your servants, on your people and into your houses. The houses of the Egyptians shall be full of swarms of flies, and also the ground on which they stand.</a:t>
            </a:r>
          </a:p>
        </p:txBody>
      </p:sp>
    </p:spTree>
    <p:extLst>
      <p:ext uri="{BB962C8B-B14F-4D97-AF65-F5344CB8AC3E}">
        <p14:creationId xmlns:p14="http://schemas.microsoft.com/office/powerpoint/2010/main" val="84273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16632"/>
            <a:ext cx="9144000" cy="6741368"/>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当那日，我必分别我百姓所住的歌珊地，使那里没有成群的苍蝇，好叫你知道我是天下的耶和华。</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in that day I will set apart the land of Goshen, in which My people dwell, that no swarms of flies shall be there, in order that you may know that I am the LORD in the midst of the land.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我要将我的百姓和你的百姓分别出来；明天必有这神迹。’”</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will make a difference between My people and your people. Tomorrow this sign shall be.""'</a:t>
            </a:r>
          </a:p>
        </p:txBody>
      </p:sp>
    </p:spTree>
    <p:extLst>
      <p:ext uri="{BB962C8B-B14F-4D97-AF65-F5344CB8AC3E}">
        <p14:creationId xmlns:p14="http://schemas.microsoft.com/office/powerpoint/2010/main" val="32497079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耶和华就这样行，苍蝇成了大群，进入法老的宫殿和他臣仆的房屋；埃及遍地就因这成群的苍蝇败坏了。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LORD did so. Thick swarms of flies came into the house of Pharaoh, into his servants' houses, and into all the land of Egypt. The land was corrupted because of the swarms of flies.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法老召了摩西、亚伦来，说：“你们去，在这地祭祀你们的　神吧！”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called for Moses and Aaron, and said, "Go, sacrifice to your God in the land."</a:t>
            </a:r>
          </a:p>
        </p:txBody>
      </p:sp>
    </p:spTree>
    <p:extLst>
      <p:ext uri="{BB962C8B-B14F-4D97-AF65-F5344CB8AC3E}">
        <p14:creationId xmlns:p14="http://schemas.microsoft.com/office/powerpoint/2010/main" val="1688006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摩西说：“这样行本不相宜，因为我们要把埃及人所厌恶的祭祀耶和华我们的　神；若把埃及人所厌恶的在他们眼前献为祭，他们岂不拿石头打死我们吗？</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Moses said, "It is not right to do so, for we would be sacrificing the abomination of the Egyptians to the LORD our God. If we sacrifice the abomination of the Egyptians before their eyes, then will they not stone us?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我们要往旷野去，走三天的路程，照着耶和华我们　神所要吩咐我们的祭祀他。”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We will go three days' journey into the wilderness and sacrifice to the LORD our God as He will command us."</a:t>
            </a:r>
          </a:p>
        </p:txBody>
      </p:sp>
    </p:spTree>
    <p:extLst>
      <p:ext uri="{BB962C8B-B14F-4D97-AF65-F5344CB8AC3E}">
        <p14:creationId xmlns:p14="http://schemas.microsoft.com/office/powerpoint/2010/main" val="39236596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法老说：“我容你们去，在旷野祭祀耶和华你们的　神，只是不要走得很远，求你们为我祈祷。”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said, "I will let you go, that you may sacrifice to the LORD your God in the wilderness; only you shall not go very far away. Intercede for me."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摩西说：“我要出去求耶和华，使成群的苍蝇明天离开法老和法老的臣仆并法老的百姓，法老却不可再行诡诈，不容百姓去祭祀耶和华。”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said, "Indeed I am going out from you, and I will entreat the LORD, that the swarms of flies may depart tomorrow from Pharaoh, from his servants, and from his people. But let Pharaoh not deal deceitfully anymore in not letting the people go to sacrifice to the LORD."</a:t>
            </a:r>
          </a:p>
        </p:txBody>
      </p:sp>
    </p:spTree>
    <p:extLst>
      <p:ext uri="{BB962C8B-B14F-4D97-AF65-F5344CB8AC3E}">
        <p14:creationId xmlns:p14="http://schemas.microsoft.com/office/powerpoint/2010/main" val="545209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于是摩西离开法老去求耶和华。</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Moses went out from Pharaoh and entreated the LORD.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耶和华就照摩西的话行，叫成群的苍蝇离开法老和他的臣仆并他的百姓，一个也没有留下。</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LORD did according to the word of Moses; He removed the swarms of flies from Pharaoh, from his servants, and from his people. Not one remained.</a:t>
            </a:r>
          </a:p>
        </p:txBody>
      </p:sp>
    </p:spTree>
    <p:extLst>
      <p:ext uri="{BB962C8B-B14F-4D97-AF65-F5344CB8AC3E}">
        <p14:creationId xmlns:p14="http://schemas.microsoft.com/office/powerpoint/2010/main" val="12727536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这一次法老又硬着心，不容百姓去。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Pharaoh hardened his heart at this time also; neither would he let the people go.</a:t>
            </a:r>
          </a:p>
        </p:txBody>
      </p:sp>
    </p:spTree>
    <p:extLst>
      <p:ext uri="{BB962C8B-B14F-4D97-AF65-F5344CB8AC3E}">
        <p14:creationId xmlns:p14="http://schemas.microsoft.com/office/powerpoint/2010/main" val="3739652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．青蛙</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的灾荒</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青蛙</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：埃及的“生育”之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．虱子</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的灾荒（</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．苍蝇</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的灾荒</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苍蝇</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：埃及的偶像“苍蝇之神”（新约：鬼王“别西卜”）</a:t>
            </a:r>
          </a:p>
          <a:p>
            <a:pPr marL="0" indent="0" algn="just">
              <a:lnSpc>
                <a:spcPct val="120000"/>
              </a:lnSpc>
              <a:spcAft>
                <a:spcPts val="0"/>
              </a:spcAft>
              <a:buNone/>
            </a:pPr>
            <a:endParaRPr lang="en-US" altLang="zh-CN" sz="9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祈求神，神去除了灾荒（</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节），法老却又心硬（</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4093229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河里要滋生青蛙，这青蛙要上来进你的宫殿和你的卧房，上你的床榻，进你臣仆的房屋，上你百姓的身上，进你的炉灶和你的抟面盆，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river shall bring forth frogs abundantly, which shall go up and come into your house, into your bedroom, on your bed, into the houses of your servants, on your people, into your ovens, and into your kneading bowls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357340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心硬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的法老</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法老的心硬悖逆带来神的降灾</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法老无法逃避神的降灾</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法老暂时的心软降服</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法老的回转带来灾害的停止</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法老持续的心硬悖逆</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法老欺哄摩西</a:t>
            </a:r>
          </a:p>
        </p:txBody>
      </p:sp>
    </p:spTree>
    <p:extLst>
      <p:ext uri="{BB962C8B-B14F-4D97-AF65-F5344CB8AC3E}">
        <p14:creationId xmlns:p14="http://schemas.microsoft.com/office/powerpoint/2010/main" val="39327816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的代表</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a:t>
            </a:r>
          </a:p>
          <a:p>
            <a:pPr marL="457200" lvl="1"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不</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畏惧站在法老面前（敬畏神，不惧怕人）</a:t>
            </a:r>
          </a:p>
          <a:p>
            <a:pPr marL="457200" lvl="1"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拒绝</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法老让以色列人留在埃及给神献祭的提议（顺服神，不顺服君王）</a:t>
            </a:r>
          </a:p>
          <a:p>
            <a:pPr marL="457200" lvl="1"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为法老祈求（为仇敌祈求）</a:t>
            </a:r>
          </a:p>
          <a:p>
            <a:pPr marL="457200" lvl="1"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让法老任意定除去灾害时间（彰显神的全能，“没有别神像耶和华”）</a:t>
            </a:r>
          </a:p>
          <a:p>
            <a:pPr marL="457200" lvl="1"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清楚地向法老表明：是神的能力，不是摩西自己能做什么。</a:t>
            </a:r>
          </a:p>
        </p:txBody>
      </p:sp>
    </p:spTree>
    <p:extLst>
      <p:ext uri="{BB962C8B-B14F-4D97-AF65-F5344CB8AC3E}">
        <p14:creationId xmlns:p14="http://schemas.microsoft.com/office/powerpoint/2010/main" val="20639876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掌权</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的神</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掌管万有的神</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愿意饶恕人的神</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神要将祂的选民从世界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分别出来</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“没有像神的”：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buFont typeface="Wingdings" panose="05000000000000000000" pitchFamily="2" charset="2"/>
              <a:buChar char="Ø"/>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没有</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谁像</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神那样有</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大能掌管所有被造之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物</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buFont typeface="Wingdings" panose="05000000000000000000" pitchFamily="2" charset="2"/>
              <a:buChar char="Ø"/>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没有</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谁像</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神那样</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愿意饶恕谦卑悔改的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622974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fontScale="92500" lnSpcReduction="20000"/>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摩西和法老的对话中</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，可以看出摩西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向法老表达了神怎样的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属性？</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当</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我们向人传福音（或见证神）的时候，我们向人表达了神的哪些属性？</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法老</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一次又一次看见神的作为，经历神饶恕的恩典，但是继续抵挡神，不愿顺服。圣经中还有哪些人是这样的？在我们的信仰过程中，我们有没有类似的经历？</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又要上你和你百姓并你众臣仆的身上。’”</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frogs shall come up on you, on your people, and on all your servants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耶和华晓谕摩西说：“你对亚伦说：‘把你的杖伸在江、河、池以上，使青蛙到埃及地上来。’”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"Say to Aaron, "Stretch out your hand with your rod over the streams, over the rivers, and over the ponds, and cause frogs to come up on the land of Egypt."'</a:t>
            </a:r>
          </a:p>
          <a:p>
            <a:pPr marL="0" indent="0" algn="just">
              <a:lnSpc>
                <a:spcPct val="120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57991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亚伦便伸杖在埃及的诸水以上，青蛙就上来，遮满了埃及地。</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Aaron stretched out his hand over the waters of Egypt, and the frogs came up and covered the land of Egypt.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行法术的也用他们的邪术照样而行，叫青蛙上了埃及地。</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magicians did so with their enchantments, and brought up frogs on the land of Egypt.</a:t>
            </a:r>
          </a:p>
        </p:txBody>
      </p:sp>
    </p:spTree>
    <p:extLst>
      <p:ext uri="{BB962C8B-B14F-4D97-AF65-F5344CB8AC3E}">
        <p14:creationId xmlns:p14="http://schemas.microsoft.com/office/powerpoint/2010/main" val="4007750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法老召了摩西、亚伦来，说：“请你们求耶和华使这青蛙离开我和我的民，我就容百姓去祭祀耶和华。”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Pharaoh called for Moses and Aaron, and said, "Entreat the LORD that He may take away the frogs from me and from my people; and I will let the people go, that they may sacrifice to the LORD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8311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摩西对法老说：“任凭你吧！我要何时为你和你的臣仆并你的百姓，祈求除灭青蛙离开你和你的宫殿，只留在河里呢？”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Moses said to Pharaoh, "Accept the honor of saying when I shall intercede for you, for your servants, and for your people, to destroy the frogs from you and your houses, that they may remain in the river only."</a:t>
            </a:r>
          </a:p>
        </p:txBody>
      </p:sp>
    </p:spTree>
    <p:extLst>
      <p:ext uri="{BB962C8B-B14F-4D97-AF65-F5344CB8AC3E}">
        <p14:creationId xmlns:p14="http://schemas.microsoft.com/office/powerpoint/2010/main" val="2340314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他说：“明天。”摩西说：“可以照你的话吧！好叫你知道没有像耶和华我们　神的。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said, "Tomorrow." And he said, "Let it be according to your word, that you may know that there is no one like the LORD our God.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青蛙要离开你和你的宫殿，并你的臣仆与你的百姓，只留在河里。”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frogs shall depart from you, from your houses, from your servants, and from your people. They shall remain in the river only."</a:t>
            </a:r>
          </a:p>
        </p:txBody>
      </p:sp>
    </p:spTree>
    <p:extLst>
      <p:ext uri="{BB962C8B-B14F-4D97-AF65-F5344CB8AC3E}">
        <p14:creationId xmlns:p14="http://schemas.microsoft.com/office/powerpoint/2010/main" val="3357208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16632"/>
            <a:ext cx="9144000" cy="6624736"/>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于是摩西、亚伦离开法老出去。摩西为扰害法老的青蛙呼求耶和华。</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and Aaron went out from Pharaoh. And Moses cried out to the LORD concerning the frogs which He had brought against Pharaoh.</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耶和华就照摩西的话行，凡在房里、院中、田间的青蛙都死了。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LORD did according to the word of Moses. And the frogs died out of the houses, out of the courtyards, and out of the fields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44313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8:1-32】</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众人把青蛙聚拢成堆，遍地就都腥臭。</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gathered them together in heaps, and the land stank.</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但法老见灾祸松缓，就硬着心不肯听他们，正如耶和华所说的。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when Pharaoh saw that there was relief, he hardened his heart and did not heed them, as the LORD had said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08274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5977</TotalTime>
  <Words>1679</Words>
  <Application>Microsoft Office PowerPoint</Application>
  <PresentationFormat>全屏显示(4:3)</PresentationFormat>
  <Paragraphs>117</Paragraphs>
  <Slides>23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23</vt:i4>
      </vt:variant>
    </vt:vector>
  </HeadingPairs>
  <TitlesOfParts>
    <vt:vector size="31" baseType="lpstr">
      <vt:lpstr>新細明體</vt:lpstr>
      <vt:lpstr>宋体</vt:lpstr>
      <vt:lpstr>微软雅黑</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721</cp:revision>
  <dcterms:created xsi:type="dcterms:W3CDTF">2014-02-25T17:54:08Z</dcterms:created>
  <dcterms:modified xsi:type="dcterms:W3CDTF">2019-01-04T22:59:51Z</dcterms:modified>
</cp:coreProperties>
</file>