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8"/>
  </p:notesMasterIdLst>
  <p:handoutMasterIdLst>
    <p:handoutMasterId r:id="rId19"/>
  </p:handoutMasterIdLst>
  <p:sldIdLst>
    <p:sldId id="1079" r:id="rId2"/>
    <p:sldId id="1242" r:id="rId3"/>
    <p:sldId id="1243" r:id="rId4"/>
    <p:sldId id="1244" r:id="rId5"/>
    <p:sldId id="1245" r:id="rId6"/>
    <p:sldId id="1246" r:id="rId7"/>
    <p:sldId id="1247" r:id="rId8"/>
    <p:sldId id="1248" r:id="rId9"/>
    <p:sldId id="1249" r:id="rId10"/>
    <p:sldId id="1251" r:id="rId11"/>
    <p:sldId id="1250" r:id="rId12"/>
    <p:sldId id="1224" r:id="rId13"/>
    <p:sldId id="1225" r:id="rId14"/>
    <p:sldId id="1226" r:id="rId15"/>
    <p:sldId id="1252" r:id="rId16"/>
    <p:sldId id="1098" r:id="rId1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p:cViewPr varScale="1">
        <p:scale>
          <a:sx n="73" d="100"/>
          <a:sy n="73" d="100"/>
        </p:scale>
        <p:origin x="91" y="7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2019/1/25</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2019/1/25</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2019/1/25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2019/1/25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2019/1/25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2019/1/25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2019/1/25</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2019/1/25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2019/1/25</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2019/1/25</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2019/1/25</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2019/1/25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2019/1/25</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2019/1/25</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p:spPr>
        <p:txBody>
          <a:bodyPr>
            <a:normAutofit fontScale="92500" lnSpcReduction="20000"/>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Exo 10:28-11:10】</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法老对摩西说：“你离开我去吧！你要小心，不要再见我的面，因为你见我面的那日，你就必死。”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Pharaoh said to Moses, "Get out of my sight! Make sure you do not appear before me again! The day you see my face you will die."</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摩西说：“你说得好，我必不再见你的面了。”</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Just as you say, Moses replied, "I will never appear before you again."</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14290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法老</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的坠落和摩西的高升</a:t>
            </a: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自高的必</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降卑</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，谦（自）卑的必</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升高</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赛</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2:12</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必</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有万军耶和华降罚的一个日子，要临到骄傲狂妄的，一切自高的都必降为卑</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彼前</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5:6</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所以</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你们要自卑，服在　神大能的手下，到了时候</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，祂必</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叫你们升高。</a:t>
            </a: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5037889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埃及</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十灾预表末日之灾</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已经历九灾的法老仍不悔改</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末日之灾时，仍有人不悔改</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灭命之灾必定临到；末日时，神的审判必然临到</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审判迟延是为了给罪人悔改的机会</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虽神（神的仆人）一再警告罪人，但仍有罪人仍不相信，仍不悔改</a:t>
            </a:r>
          </a:p>
        </p:txBody>
      </p:sp>
    </p:spTree>
    <p:extLst>
      <p:ext uri="{BB962C8B-B14F-4D97-AF65-F5344CB8AC3E}">
        <p14:creationId xmlns:p14="http://schemas.microsoft.com/office/powerpoint/2010/main" val="229794542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摩西</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的愤怒</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vs</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主耶稣的愤怒</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摩西为人极其谦和</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民</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12:3)</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，但因法老屡次心硬就发怒</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主耶稣因人心刚硬不</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信而发怒</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太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11</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20-24】</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738242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为什么</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击杀埃及的长子？</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为神的选民伸冤（审判埃及人的罪）</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败坏埃及一切的神（法老是埃及最大的“神（偶像）”）</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从法老到婢女的长子，没有分别，都要被杀。</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6500445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为什么</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拿去埃及人的金银？</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拿回埃及人亏欠以色列人的工价</a:t>
            </a: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准备建会幕的材料（并不是为了满足以色列人的私欲）</a:t>
            </a: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警示世人，金银并不能赎罪</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61899513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为什么</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拿去埃及人的金银？</a:t>
            </a: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警示</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世人，金银并不能</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赎罪</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彼前</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1:18-19】</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知道你们得赎、脱去你们祖宗所传流虚妄的行为，不是凭着能坏的金银等物，</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乃是凭着基督的宝血，如同无瑕疵、无玷污的羔羊之血。</a:t>
            </a:r>
          </a:p>
          <a:p>
            <a:pPr marL="0" indent="0" algn="just">
              <a:lnSpc>
                <a:spcPct val="120000"/>
              </a:lnSpc>
              <a:spcAft>
                <a:spcPts val="0"/>
              </a:spcAft>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895783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07504" y="0"/>
            <a:ext cx="8928992" cy="6858000"/>
          </a:xfrm>
        </p:spPr>
        <p:txBody>
          <a:bodyPr>
            <a:normAutofit/>
          </a:bodyPr>
          <a:lstStyle/>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问题讨论</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圣经中骄傲人降低，谦卑人升高的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例子</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endParaRPr lang="en-US" altLang="zh-CN" sz="8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自己因为骄傲而被神管教的例子（如有</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endParaRPr lang="en-US" altLang="zh-CN" sz="8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742950" indent="-742950" algn="just">
              <a:lnSpc>
                <a:spcPct val="120000"/>
              </a:lnSpc>
              <a:spcAft>
                <a:spcPts val="0"/>
              </a:spcAft>
              <a:buAutoNum type="arabicParenR"/>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列举</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自己亲身经历哪些</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事情</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（如有）</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导致</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自己想起圣经关于末日审判的</a:t>
            </a:r>
            <a:r>
              <a:rPr lang="zh-CN" altLang="en-US" sz="3600" b="1" kern="10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600" b="1" kern="10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p:spPr>
        <p:txBody>
          <a:bodyPr>
            <a:normAutofit fontScale="85000" lnSpcReduction="20000"/>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Exo 10:28-11:10】</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耶和华对摩西说：“我再使一样的灾殃临到法老和埃及，然后他必容你们离开这地。他容你们去的时候，总要催逼你们都从这地出去。</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Now the Lord had said to Moses, "I will bring one more plague on Pharaoh and on Egypt. After that, he will let you go from here, and when he does, he will drive you out completely.</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你要传于百姓的耳中，叫他们男女各人向邻舍要金器银器。”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Tell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people that men and women alike are to ask their neighbors for articles of silver and gold."</a:t>
            </a:r>
          </a:p>
        </p:txBody>
      </p:sp>
    </p:spTree>
    <p:extLst>
      <p:ext uri="{BB962C8B-B14F-4D97-AF65-F5344CB8AC3E}">
        <p14:creationId xmlns:p14="http://schemas.microsoft.com/office/powerpoint/2010/main" val="9961960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p:spPr>
        <p:txBody>
          <a:bodyPr>
            <a:normAutofit fontScale="92500" lnSpcReduction="20000"/>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Exo 10:28-11:10】</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耶和华叫百姓在埃及人眼前蒙恩，并且摩西在埃及地法老臣仆和百姓的眼中，看为极大。</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made the Egyptians favorably disposed toward the people, and Moses himself was highly regarded in Egypt by Pharaoh's officials and by the people.)</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摩西说：“耶和华这样说：‘约到半夜，我必出去巡行埃及遍地，</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So Moses said, "This is what the Lord says: 'About midnight I will go throughout Egypt.</a:t>
            </a:r>
          </a:p>
        </p:txBody>
      </p:sp>
    </p:spTree>
    <p:extLst>
      <p:ext uri="{BB962C8B-B14F-4D97-AF65-F5344CB8AC3E}">
        <p14:creationId xmlns:p14="http://schemas.microsoft.com/office/powerpoint/2010/main" val="38263930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p:spPr>
        <p:txBody>
          <a:bodyPr>
            <a:normAutofit fontScale="85000" lnSpcReduction="20000"/>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Exo 10:28-11:10】</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凡在埃及地，从坐宝座的法老，直到磨子后的婢女，所有的长子，以及一切头生的牲畜，都必死。</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Every firstborn son in Egypt will die, from the firstborn son of Pharaoh, who sits on the throne, to the firstborn son of the slave girl, who is at her hand mill, and all the firstborn of the cattle as well.</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埃及遍地必有大哀号，从前没有这样的，后来也必没有。</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There will be loud wailing throughout Egypt-worse than there has ever been or ever will be again.</a:t>
            </a:r>
          </a:p>
        </p:txBody>
      </p:sp>
    </p:spTree>
    <p:extLst>
      <p:ext uri="{BB962C8B-B14F-4D97-AF65-F5344CB8AC3E}">
        <p14:creationId xmlns:p14="http://schemas.microsoft.com/office/powerpoint/2010/main" val="38805996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p:spPr>
        <p:txBody>
          <a:bodyPr>
            <a:normAutofit/>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Exo 10:28-11:10】</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7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至于以色列中，无论是人是牲畜，连狗也不敢向他们摇舌，好叫你们知道耶和华是将埃及人和以色列人分别出来。’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But among the Israelites not a dog will bark at any man or animal.' Then you will know that the Lord makes a distinction between Egypt and Israel</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4857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p:spPr>
        <p:txBody>
          <a:bodyPr>
            <a:normAutofit lnSpcReduction="10000"/>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Exo 10:28-11:10】</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8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你这一切臣仆都要俯伏来见我，说：‘求你和跟从你的百姓都出去’，然后我要出去。”于是，摩西气忿忿地离开法老出去了。</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All these officials of yours will come to me, bowing down before me and saying, 'Go, you and all the people who follow you!' After that I will leave." Then Moses, hot with anger, left Pharaoh.</a:t>
            </a:r>
          </a:p>
        </p:txBody>
      </p:sp>
    </p:spTree>
    <p:extLst>
      <p:ext uri="{BB962C8B-B14F-4D97-AF65-F5344CB8AC3E}">
        <p14:creationId xmlns:p14="http://schemas.microsoft.com/office/powerpoint/2010/main" val="13312190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p:spPr>
        <p:txBody>
          <a:bodyPr>
            <a:normAutofit fontScale="92500" lnSpcReduction="20000"/>
          </a:bodyPr>
          <a:lstStyle/>
          <a:p>
            <a:pPr marL="0" indent="0" algn="just">
              <a:lnSpc>
                <a:spcPct val="120000"/>
              </a:lnSpc>
              <a:spcAft>
                <a:spcPts val="0"/>
              </a:spcAft>
              <a:buNone/>
            </a:pP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Exo 10:28-11:10】</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耶和华对摩西说：“法老必不听你们，使我的奇事在埃及地多起来。” </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had said to Moses, "Pharaoh will refuse to listen to you-so that my wonders may be multiplied in Egypt."</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10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摩西、亚伦在法老面前行了这一切奇事，耶和华使法老的心刚硬，不容以色列人出离他的地。</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and Aaron performed all these wonders before Pharaoh, but the Lord hardened Pharaoh's heart, and he would not let the Israelites go out of his country.</a:t>
            </a:r>
          </a:p>
        </p:txBody>
      </p:sp>
    </p:spTree>
    <p:extLst>
      <p:ext uri="{BB962C8B-B14F-4D97-AF65-F5344CB8AC3E}">
        <p14:creationId xmlns:p14="http://schemas.microsoft.com/office/powerpoint/2010/main" val="36640761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p:spPr>
        <p:txBody>
          <a:bodyPr>
            <a:normAutofit fontScale="92500"/>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经文</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简述：</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10</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28-29】</a:t>
            </a: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法老最后的淫威 </a:t>
            </a:r>
            <a:endPar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摩西</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（神谦卑的仆人）的威严</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11</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1-8】</a:t>
            </a: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对</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法老最后的</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警告，埃及</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所有头生的将要死亡。</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11</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9-10】</a:t>
            </a: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再次预言法老将</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心硬，</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仍不容以色列人去。</a:t>
            </a:r>
          </a:p>
        </p:txBody>
      </p:sp>
    </p:spTree>
    <p:extLst>
      <p:ext uri="{BB962C8B-B14F-4D97-AF65-F5344CB8AC3E}">
        <p14:creationId xmlns:p14="http://schemas.microsoft.com/office/powerpoint/2010/main" val="39386245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0" y="0"/>
            <a:ext cx="9144000" cy="6858000"/>
          </a:xfrm>
        </p:spPr>
        <p:txBody>
          <a:bodyPr>
            <a:normAutofit fontScale="92500" lnSpcReduction="20000"/>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法老</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的坠落和摩西的高升</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法老：斥责摩西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—&gt;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哀求摩西。</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法老：定以色列人的罪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—&gt;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承认自己和埃及人的罪。</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法老：威胁要杀死摩西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—&gt;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自己的长子被杀。</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法老和埃及人：藐视摩西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—&gt;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敬畏摩西</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以色列人</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责骂摩西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—&gt;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顺服敬畏摩西</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以色列人：卑微的奴隶 </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—&gt; </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被埃及人惧怕的对象</a:t>
            </a:r>
          </a:p>
          <a:p>
            <a:pPr marL="0" indent="0" algn="just">
              <a:lnSpc>
                <a:spcPct val="120000"/>
              </a:lnSpc>
              <a:spcAft>
                <a:spcPts val="0"/>
              </a:spcAft>
              <a:buNone/>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自高的必降为卑，谦（自）卑的必升为高</a:t>
            </a:r>
          </a:p>
        </p:txBody>
      </p:sp>
    </p:spTree>
    <p:extLst>
      <p:ext uri="{BB962C8B-B14F-4D97-AF65-F5344CB8AC3E}">
        <p14:creationId xmlns:p14="http://schemas.microsoft.com/office/powerpoint/2010/main" val="188769307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6061</TotalTime>
  <Words>781</Words>
  <Application>Microsoft Office PowerPoint</Application>
  <PresentationFormat>全屏显示(4:3)</PresentationFormat>
  <Paragraphs>85</Paragraphs>
  <Slides>16</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16</vt:i4>
      </vt:variant>
    </vt:vector>
  </HeadingPairs>
  <TitlesOfParts>
    <vt:vector size="23"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740</cp:revision>
  <dcterms:created xsi:type="dcterms:W3CDTF">2014-02-25T17:54:08Z</dcterms:created>
  <dcterms:modified xsi:type="dcterms:W3CDTF">2019-01-25T18:24:08Z</dcterms:modified>
</cp:coreProperties>
</file>