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3"/>
  </p:notesMasterIdLst>
  <p:handoutMasterIdLst>
    <p:handoutMasterId r:id="rId24"/>
  </p:handoutMasterIdLst>
  <p:sldIdLst>
    <p:sldId id="1079" r:id="rId2"/>
    <p:sldId id="1278" r:id="rId3"/>
    <p:sldId id="1279" r:id="rId4"/>
    <p:sldId id="1280" r:id="rId5"/>
    <p:sldId id="1281" r:id="rId6"/>
    <p:sldId id="1282" r:id="rId7"/>
    <p:sldId id="1283" r:id="rId8"/>
    <p:sldId id="1243" r:id="rId9"/>
    <p:sldId id="1244" r:id="rId10"/>
    <p:sldId id="1267" r:id="rId11"/>
    <p:sldId id="1268" r:id="rId12"/>
    <p:sldId id="1245" r:id="rId13"/>
    <p:sldId id="1284" r:id="rId14"/>
    <p:sldId id="1286" r:id="rId15"/>
    <p:sldId id="1287" r:id="rId16"/>
    <p:sldId id="1248" r:id="rId17"/>
    <p:sldId id="1288" r:id="rId18"/>
    <p:sldId id="1289" r:id="rId19"/>
    <p:sldId id="1290" r:id="rId20"/>
    <p:sldId id="1291" r:id="rId21"/>
    <p:sldId id="1098" r:id="rId2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215" autoAdjust="0"/>
    <p:restoredTop sz="94660"/>
  </p:normalViewPr>
  <p:slideViewPr>
    <p:cSldViewPr>
      <p:cViewPr varScale="1">
        <p:scale>
          <a:sx n="61" d="100"/>
          <a:sy n="61" d="100"/>
        </p:scale>
        <p:origin x="91" y="14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2019/2/15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2019/2/15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2019/2/15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2019/2/15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2019/2/15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2019/2/15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2019/2/15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2019/2/15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2019/2/15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2019/2/15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2019/2/15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2019/2/15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2019/2/15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2019/2/15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13:1-22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耶和华晓谕摩西说：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以色列中凡头生的，无论是人是牲畜，都是我的，要分别为圣归我。”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摩西对百姓说：“你们要记念从埃及为奴之家出来的这日，因为耶和华用大能的手将你们从这地方领出来，有酵的饼都不可吃。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亚笔月间的这日是你们出来的日子。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“头生的归给神”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最好的归给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家庭中必须有一位“归给神”</a:t>
            </a:r>
          </a:p>
        </p:txBody>
      </p:sp>
    </p:spTree>
    <p:extLst>
      <p:ext uri="{BB962C8B-B14F-4D97-AF65-F5344CB8AC3E}">
        <p14:creationId xmlns:p14="http://schemas.microsoft.com/office/powerpoint/2010/main" val="207764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手上额上作记号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“外表的记号”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太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23:5】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他们一切所作的事都是要叫人看见，所以将佩戴的经文做宽了，衣裳的䍁子做长了；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是头脑思想要被神的话掌管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是手所行的一切要遵行神的话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记号用来表明得救的身份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“我”的思想意念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，一言一行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都是记号，用来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表明“我”是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被神从罪和死亡中拯救出来的人。</a:t>
            </a:r>
          </a:p>
        </p:txBody>
      </p:sp>
    </p:spTree>
    <p:extLst>
      <p:ext uri="{BB962C8B-B14F-4D97-AF65-F5344CB8AC3E}">
        <p14:creationId xmlns:p14="http://schemas.microsoft.com/office/powerpoint/2010/main" val="48688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不走捷径”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彻底断绝以色列人“回埃及”的念头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信心的成长（熬炼）没有捷径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箴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17:3】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鼎为炼银，炉为炼金，惟有耶和华熬炼人心。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老生命的死去，新生命的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诞生没有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捷径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走捷径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，就不会经历红海分开等神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迹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只有“不走捷径”，才能看到人的悖逆和神的慈爱。</a:t>
            </a:r>
          </a:p>
        </p:txBody>
      </p:sp>
    </p:spTree>
    <p:extLst>
      <p:ext uri="{BB962C8B-B14F-4D97-AF65-F5344CB8AC3E}">
        <p14:creationId xmlns:p14="http://schemas.microsoft.com/office/powerpoint/2010/main" val="356748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不走捷径”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只有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“不走捷径”，才能看到人的悖逆和神的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慈爱。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尼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9:16-21】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“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但我们的列祖行事狂傲，硬着颈项不听从你的诫命；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不肯顺从，也不记念你在他们中间所行的奇事，竟硬着颈项，居心背逆，自立首领，要回他们为奴之地。但你是乐意饶恕人，有恩典，有怜悯，不轻易发怒，有丰盛慈爱的　神，并不丢弃他们。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06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不走捷径”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只有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“不走捷径”，才能看到人的悖逆和神的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慈爱。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尼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9:16-21】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他们虽然铸了一只牛犊，彼此说‘这是领你出埃及的神’，因而大大惹动你的怒气；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你还是大施怜悯，在旷野不丢弃他们。白昼，云柱不离开他们，仍引导他们行路；黑夜，火柱也不离开他们，仍照亮他们当行的路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80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不走捷径”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只有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“不走捷径”，才能看到人的悖逆和神的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慈爱。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尼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9:16-21】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你也赐下你良善的灵教训他们，未尝不赐吗哪使他们糊口，并赐水解他们的渴。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在旷野四十年，你养育他们，他们就一无所缺，衣服没有穿破，脚也没有肿。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88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“云柱火柱”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指引方向（并不是捷径）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照亮黑暗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保护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代表神的同在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训练以色列人的顺服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62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“云柱火柱”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训练以色列人的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顺服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云柱火柱走的时候，以色列人就必须走；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云柱火柱停的时候，以色列人就必须停。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96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“云柱火柱”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训练以色列人的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顺服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9:15-23】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立起帐幕的那日，有云彩遮盖帐幕，就是法柜的帐幕。从晚上到早晨，云彩在其上，形状如火。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常是这样。云彩遮盖帐幕，夜间形状如火，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云彩几时从帐幕收上去，以色列人就几时起行；云彩在哪里停住，以色列人就在那里安营。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76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“云柱火柱”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训练以色列人的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顺服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9:15-23】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以色列人遵耶和华的吩咐起行；也遵耶和华的吩咐安营。云彩在帐幕上停住几时，他们就住营几时。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云彩在帐幕上停留许多日子，以色列人就守耶和华所吩咐的不起行。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有时云彩在帐幕上几天，他们就照耶和华的吩咐住营，也照耶和华的吩咐起行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34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13:1-22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将来耶和华领你进迦南人、赫人、亚摩利人、希未人、耶布斯人之地，就是他向你的祖宗起誓应许给你那流奶与蜜之地，那时你要在这月间守这礼。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你要吃无酵饼七日，到第七日要向耶和华守节。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这七日之久，要吃无酵饼，在你四境之内不可见有酵的饼，也不可见发酵的物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7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“云柱火柱”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训练以色列人的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顺服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9:15-23】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有时从晚上到早晨，有这云彩在帐幕上，早晨云彩收上去，他们就起行。有时昼夜云彩停在帐幕上，收上去的时候，他们就起行。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云彩停留在帐幕上，无论是两天，是一月，是一年，以色列人就住营不起行，但云彩收上去，他们就起行。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他们遵耶和华的吩咐安营，也遵耶和华的吩咐起行。他们守耶和华所吩咐的，都是凭耶和华吩咐摩西的。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70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89281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问题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讨论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根据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圣经的经文，思想哪些是基督徒蒙恩得救的生命记号？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en-US" altLang="zh-CN" sz="8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出我在别人身上看到，或者别人在我身上看到“蒙恩得救的记号”的事例？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en-US" altLang="zh-CN" sz="8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今天</a:t>
            </a:r>
            <a:r>
              <a:rPr lang="zh-CN" altLang="en-US" sz="3600" b="1" kern="10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你能看到（经历）神带领你前行的“云柱和火柱”吗？</a:t>
            </a:r>
            <a:r>
              <a:rPr lang="zh-CN" altLang="en-US" sz="3600" b="1" kern="10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请</a:t>
            </a: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举例说明。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13:1-22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当那日，你要告诉你的儿子说：‘这是因耶和华在我出埃及的时候为我所行的事。’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这要在你手上作记号，在你额上作纪念，使耶和华的律法常在你口中，因为耶和华曾用大能的手将你从埃及领出来。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所以你每年要按着日期守这例。”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将来，耶和华照他向你和你祖宗所起的誓，将你领进迦南人之地，把这地赐给你。</a:t>
            </a:r>
          </a:p>
        </p:txBody>
      </p:sp>
    </p:spTree>
    <p:extLst>
      <p:ext uri="{BB962C8B-B14F-4D97-AF65-F5344CB8AC3E}">
        <p14:creationId xmlns:p14="http://schemas.microsoft.com/office/powerpoint/2010/main" val="390952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13:1-22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那时你要将一切头生的，并牲畜中头生的，归给耶和华；公的都要属耶和华。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凡头生的驴，你要用羊羔代赎，若不代赎，就要打折它的颈项。凡你儿子中头生的都要赎出来。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日后，你的儿子问你说：‘这是什么意思？’你就说：‘耶和华用大能的手将我们从埃及为奴之家领出来。</a:t>
            </a:r>
          </a:p>
        </p:txBody>
      </p:sp>
    </p:spTree>
    <p:extLst>
      <p:ext uri="{BB962C8B-B14F-4D97-AF65-F5344CB8AC3E}">
        <p14:creationId xmlns:p14="http://schemas.microsoft.com/office/powerpoint/2010/main" val="262444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13:1-22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那时法老几乎不容我们去，耶和华就把埃及地所有头生的，无论是人是牲畜，都杀了，因此我把一切头生的公牲畜献给耶和华为祭，但将头生的儿子都赎出来。’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这要在你手上作记号，在你额上作经文，因为耶和华用大能的手将我们从埃及领出来。”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法老容百姓去的时候，非利士地的道路虽近，　神却不领他们从那里走，因为　神说：“恐怕百姓遇见打仗后悔，就回埃及去。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5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13:1-22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　神领百姓绕道而行，走红海旷野的路。以色列人出埃及地，都带着兵器上去。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摩西把约瑟的骸骨一同带去，因为约瑟曾叫以色列人严严地起誓，对他们说：“　神必眷顾你们，你们要把我的骸骨从这里一同带上去。”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他们从疏割起行，在旷野边的以倘安营。</a:t>
            </a:r>
          </a:p>
        </p:txBody>
      </p:sp>
    </p:spTree>
    <p:extLst>
      <p:ext uri="{BB962C8B-B14F-4D97-AF65-F5344CB8AC3E}">
        <p14:creationId xmlns:p14="http://schemas.microsoft.com/office/powerpoint/2010/main" val="352767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13:1-22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日间，耶和华在云柱中领他们的路；夜间，在火柱中光照他们，使他们日夜都可以行走。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日间云柱，夜间火柱，总不离开百姓的面前。</a:t>
            </a:r>
          </a:p>
        </p:txBody>
      </p:sp>
    </p:spTree>
    <p:extLst>
      <p:ext uri="{BB962C8B-B14F-4D97-AF65-F5344CB8AC3E}">
        <p14:creationId xmlns:p14="http://schemas.microsoft.com/office/powerpoint/2010/main" val="59236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简述：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  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头生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的归给神；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除酵节的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命令（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1-10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重申一切头生的都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要归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给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11-16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走捷径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旷野的路 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以色列人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带约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瑟的遗骸离开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埃及（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神以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云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柱火柱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引领以色列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82639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分别为圣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离开埃及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头生的归给神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除尽埃及面酵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严格地传承信仰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手上额上作记号</a:t>
            </a:r>
          </a:p>
        </p:txBody>
      </p:sp>
    </p:spTree>
    <p:extLst>
      <p:ext uri="{BB962C8B-B14F-4D97-AF65-F5344CB8AC3E}">
        <p14:creationId xmlns:p14="http://schemas.microsoft.com/office/powerpoint/2010/main" val="388059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6145</TotalTime>
  <Words>666</Words>
  <Application>Microsoft Office PowerPoint</Application>
  <PresentationFormat>全屏显示(4:3)</PresentationFormat>
  <Paragraphs>108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8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757</cp:revision>
  <dcterms:created xsi:type="dcterms:W3CDTF">2014-02-25T17:54:08Z</dcterms:created>
  <dcterms:modified xsi:type="dcterms:W3CDTF">2019-02-15T21:16:54Z</dcterms:modified>
</cp:coreProperties>
</file>